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22" r:id="rId2"/>
    <p:sldId id="394" r:id="rId3"/>
    <p:sldId id="469" r:id="rId4"/>
    <p:sldId id="470" r:id="rId5"/>
    <p:sldId id="441" r:id="rId6"/>
    <p:sldId id="442" r:id="rId7"/>
    <p:sldId id="443" r:id="rId8"/>
    <p:sldId id="465" r:id="rId9"/>
    <p:sldId id="449" r:id="rId10"/>
    <p:sldId id="450" r:id="rId11"/>
    <p:sldId id="453" r:id="rId12"/>
    <p:sldId id="454" r:id="rId13"/>
    <p:sldId id="455" r:id="rId14"/>
    <p:sldId id="456" r:id="rId15"/>
    <p:sldId id="458" r:id="rId16"/>
    <p:sldId id="446" r:id="rId17"/>
    <p:sldId id="447" r:id="rId18"/>
    <p:sldId id="461" r:id="rId19"/>
    <p:sldId id="383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472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9/9/15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10:17.73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16425 6025 20 0,'-2'7'10'0,"-9"17"-9"0,6-20 10 15,0 6-7-15,-1 4 0 16,4 2 5-16,2 10 1 16,2 0-12-16,1 5 1 0,2 6 7 15,0 10 1-15,1 5-3 16,-1-2 0-16,0 1-2 16,3-1 1-16,-2-3-1 15,-1-3 1-15,-2-4-1 16,-3-4 0-16,-3-6 0 15,-2-6 1-15,-1-1-1 16,1-9 1-16,-6-4-1 16,-2-6 0-16,0-4 0 15,-3-2 0-15,-5-5-1 16,-8-2 0-16,-6-1-1 16,-2-2 1-16,3 3-1 15,0 2 1-15,-1 0-2 16,3 2 1-16,3 1 0 15,0-1 1-15,5 3-1 16,6-1 1-16,2 1-1 16,5-3 0-16,3 0-3 15,1 3 0-15,1-3-13 0,1 1 1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54:50.658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context xml:id="ctx1">
      <inkml:inkSource xml:id="inkSrc53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</inkml:context>
  </inkml:definitions>
  <inkml:trace contextRef="#ctx0" brushRef="#br0">3948 2366 7 0,'21'-12'3'0,"13"-7"-3"16,-23 12 3-16,2 0-5 15,5-5 1-15,9 0-2 16,-6-4 1-16</inkml:trace>
  <inkml:trace contextRef="#ctx0" brushRef="#br0" timeOffset="179.9994">5173 1872 2 0,'47'-19'1'0,"25"3"-1"0,-54 8 0 15</inkml:trace>
  <inkml:trace contextRef="#ctx0" brushRef="#br0" timeOffset="1696.9401">3244 2220 23 0,'0'-10'11'0,"8"-4"-11"0,-6 10 11 16,1 1-12-16,5 1 0 16,3 0 0-16,2 2 0 15,8 0 1-15,3 0 0 16,5 0-1-16,3 0 1 0,2 0-1 15,0 0 1-15,9 0 0 16,2 2 1-16,5-2 0 16,6 2 0-16,4 1 0 15,4-6 0-15,-1 3 0 16,11-2 0 0,64 7 0-1,-8-1 0-15,2 3 0 16,-13 0 1-16,5 1-1 15,-2-4 0-15,0 6 0 16,0-3 0-16,-1 0 0 16,9 0 0-16,-6 2-1 15,6-2 1-15,5 3 0 16,0-1 0-16,0 0 0 16,5 1 1-16,0 2 0 15,3-8 0-15,-5 1 1 16,-3 2 0-16,-11-5 0 0,-2 6 0 15,-17-1-2-15,-4-3 1 16,-6-1-2-16,-10 1 1 16,-16-1-8-16,-11-1 0 15,-13 5-3-15,-11-5 0 16</inkml:trace>
  <inkml:trace contextRef="#ctx0" brushRef="#br0" timeOffset="2612.6205">7474 2380 6 0,'8'-3'3'0,"-8"-6"7"16,0 4-5-16,0 1 0 15,-2-1 0-15,-4-7 0 16,-4-2 1-16,-6 0-9 16,-10-3 1-16,-4-6 5 15,-1-1 1-15,-6-4-4 0,-6 0 1 16,-4 0-1-16,2 7 1 15,-3-1-1-15,-2-1 0 16,2-3 0-16,3 5 0 16,11 2 0-16,5 3 0 15,5 6-1-15,5-2 1 16,6 5 0-16,5 7 1 16,6 5-1-16,10 9 1 15,5 0 0-15,13 3 1 16,6 9 0-16,8 4 0 15,5 10 0-15,-3 5 1 16,-8-3 0-16,-7 5 0 0,-11-4-2 16,-14-8 1-16,-18 2 0 15,-18 6 0-15,-21-1-1 16,-12 0 1-16,-12 6-1 16,-16-1 0-16,-3 0-10 15,-11 7 0-15</inkml:trace>
  <inkml:trace contextRef="#ctx0" brushRef="#br0" timeOffset="245122.9879">4202 4282 29 0,'2'0'14'0,"-4"3"-13"15,2-3 14-15,-3 0-12 16,3-3 0-16,0 1-1 16,-5 2 1-16,2-2-5 15,-5 2 1-15,0 0 2 16,-5 0 1-16,-6 4-2 16,-2 13 0-16,0-1 0 15,-3 8 1-15,0 4-1 16,1 3 0-16,7 4 0 15,0 0 1-15,3-2-1 0,2 0 1 16,0-2-1-16,4-5 1 16,1-3 0-16,4-2 0 15,-1-4 0-15,3-6 0 16,0-1-1-16,3-5 1 16,2-5 0-16,3-8 0 15,2-6-1-15,4-11 1 16,4-11 0-16,6-11 0 15,5-12 0-15,-5-4 0 0,0 4 0 16,-6 3 1-16,-2 4-1 16,-5 5 1-16,-3 2 0 15,-3 10 1-15,0 9 0 16,-2 0 0-16,2 5 0 16,0 5 0-16,6 4 0 15,-3 5 1-15,0 7-3 16,8 4 0-16,2 6 0 15,1 6 1-15,2 3-2 16,-5 0 0-16,-3 2-1 16,0-2 1-16,3 0-1 15,-3 0 0-15,3-3-3 16,-2-2 0-16,-1-2-1 16,-3-3 0-16,1-4-5 15,5 0 1-15,-8-1-5 16,5 3 1-16</inkml:trace>
  <inkml:trace contextRef="#ctx0" brushRef="#br0" timeOffset="246504.3208">4826 4066 28 0,'8'-9'14'0,"-40"11"-5"0,19-4 15 0,-3-5-23 15,-10 0 0-15,-11-1 0 16,-11-3 1-16,-10-6-3 15,0 6 1-15,-6-4 0 16,-7 1 1-16,2 5-2 16,8 9 1-16,0 5-1 15,16 6 0-15,16 6 0 16,13 16 1-16,21 2 0 16,17 10 1-16,12 9 0 15,6 2 1 1,31 27 0-1,-15-20 1-15,-17-14-1 16,-15-6 1-16,-16-8-2 16,-21-14 1-16,-6-7-2 0,-15-11 1 15,-11-8-1-15,-13-7 0 16,2 3 0-16,6-3 0 16,8 7 1-16,10 3 0 15,11 7 0-15,13 9 1 16,13 7 0-16,16 7 0 15,11 3 1-15,2 4 0 16,-2 0 0-16,-8-9 0 16,-6 2-2-16,-12-6 1 15,-12-6-1-15,-12-4 1 16,-16-5-3-16,-11-9 1 0,-3-6-1 16,-23 1 0-16,-1 0-10 15,-13 7 1-15,6 0-5 16,10 7 0-16</inkml:trace>
  <inkml:trace contextRef="#ctx0" brushRef="#br0" timeOffset="249070.4496">6165 4908 42 0,'26'-33'21'0,"-15"0"-24"0,-6 19 22 0,6-2-21 16,5-6 0-16,5 1-3 15,8-2 1-15,3-1 5 16,5 1 0-16,8-6-3 16,8 4 1-16,10-6 2 15,6-2 0-15,13 3 1 16,-16 6 1-16,48-9-1 15,5-7 1-15,10 2 0 16,6 6 0-16,3-1-2 16,8 2 0-16,-4 3-1 15,4 2 0-15,2 5 1 16,-13 4 0-16,3 13 0 16,-9 8 0-16,-4 6 0 15,-6 20 0-15,-3 8 0 0,-7 11 1 16,-1 10-2-16,-7 16 1 15,-6 15-2-15,-3 4 1 16,-2 21 0-16,0 17 0 16,-10 7 0-16,-6 18 0 15,-5 12 2-15,-6 10 0 16,-2 12 1-16,-11 9 0 16,-7 9 0-16,-14 5 0 15,-13 2 0-15,-22-6 0 16,-18-6-1-16,-18-4 0 15,-109 106-1 1,3-54 1-16,-8-38-1 16,-3-33 0-16,-7-26 1 15,-9-26 0-15,-10-18-1 16,-8-29 1-16,-8-16 0 16,-6-21 1-16,1-29 0 15,-6-23 0-15,6-28-1 16,-1-31 0-16,9-19 0 15,13-25 1-15,10-24-2 16,8-22 0-16,19-20 0 16,3-22 0-16,15-9 0 15,14-11 0-15,15-15 0 16,32 75 0-16,8-96 0 16,27 12 0-16,23 21 0 15,33 5 0-15,23 20 1 16,21 13 0-16,34 18-1 0,19 24 1 15,19 17-1-15,18 20 1 16,-2 17-2-16,7 17 0 16,-8 15-8-16,-10 8 0 15,-16 12-12-15,-21 12 0 16</inkml:trace>
  <inkml:trace contextRef="#ctx0" brushRef="#br0" timeOffset="249866.7538">4691 8405 35 0,'37'-2'17'0,"-5"-12"-9"0,-19 7 17 16,8-3-22-16,11-1 1 15,2-11 4-15,14-6 0 16,8-7-10-16,7-5 0 16,11-7 5-16,8-10 1 15,6-4-2-15,-6-5 0 16,5-4-3-16,0-1 1 0,-2 1 0 15,-8 4 0-15,-11 12 0 16,-11 7 1-16,-12 2-1 16,-12 10 1-16,-7 9-2 15,-8 12 1-15,-8 9-1 16,-11 12 1-16,-13 17-2 16,-5 18 1-16,-8 19 0 15,-3 5 1-15,-2 7 0 16,0 9 0-16,-3-4 0 15,7-3 0-15,4-2 0 16,5-14 1-16,2-10 0 16,9-6 0-16,2-11 0 15,8-13 1-15,2-12 0 16,9-18 0-16,13-20-1 16,10-16 1-16,11-17-1 15,3-11 0-15,-1-5-1 16,-4 3 0-16,-9 6 0 0,-5 3 1 15,-10 9 0-15,-9 5 0 16,-12 2 0-16,-19 1 0 16,-16 3 0-16,-16 1 0 15,-6 0-1-15,-12 0 0 16,-6 12-3-16,-7 7 0 16,-1 7-6-16,8 4 0 15,0 13-7-15,14 6 0 16</inkml:trace>
  <inkml:trace contextRef="#ctx0" brushRef="#br0" timeOffset="250663.1861">2802 7751 46 0,'0'-11'23'0,"-45"-11"-31"16,32 18 37-16,-3 4-29 15,-8 4 1-15,-5 8 2 16,0 7 1-16,-3 7-4 15,3 5 1-15,0 11 3 0,0 3 0 16,8 11 0-16,10-2 1 16,8 12-1-16,9-10 1 15,15 1-1-15,0-3 1 16,11-5-1-16,-3-6 1 16,0-8-2-16,-5-12 1 15,5-6-5-15,0-10 1 16,-3-12-7-16,4-7 0 15,-4-6-8-15,-10-4 1 16,-8-3-5-16,0-4 0 16</inkml:trace>
  <inkml:trace contextRef="#ctx0" brushRef="#br0" timeOffset="251263.0484">3273 8516 48 0,'0'4'24'0,"3"-34"-21"0,-1 18 44 15,3-9-42-15,1-10 1 0,7-13 2 16,-5-10 1-16,8-12-12 16,5-12 1-16,-2-2 6 15,7-7 1-15,-2 5-4 16,0 7 1-16,-3 9-2 16,0 14 0-16,-5 12-1 15,-3 12 0-15,3 11 0 16,-3 13 0-16,11 20 1 15,0 17 0-15,8 12 0 16,2 16 1-16,3 14 0 16,-5 7 0-16,2 3 0 15,0 0 0-15,-4-5-1 16,-4-5 1-16,-5-9-5 16,-2-10 1-16,-6-13-7 15,-2-6 1-15,-1-13-8 16,1-10 1-16,-6-9-4 15,-2-12 0-15</inkml:trace>
  <inkml:trace contextRef="#ctx0" brushRef="#br0" timeOffset="251428.3046">3937 8393 52 0,'-8'-11'26'0,"-18"-6"-24"0,12 10 52 16,-9 0-49-16,-7 2 0 16,-12-4 1-16,-8-3 0 15,0-4-9-15,-9 2 1 16,1 4 5-16,0 1 0 15,0 2-6-15,2 4 0 16,6 3-7-16,0 3 0 16,-1 2-10-16,6-3 1 15</inkml:trace>
  <inkml:trace contextRef="#ctx0" brushRef="#br0" timeOffset="253529.8446">4022 9026 35 0,'10'-7'17'0,"3"7"-15"16,-13-5 17-16,6-4-16 15,-1-5 0-15,-2-7 3 16,2-8 1-16,-5-8-7 16,-5-3 0-16,2-10 5 15,-2-1 1-15,5-8-2 16,2 0 1-16,4-2-3 15,7 5 1-15,3 4-2 16,5 12 0-16,5 7-1 16,6 7 0-16,0 10 0 15,0 6 0-15,-3 12-1 16,-5 10 1-16,-3 9-1 16,-3 8 1-16,-2 4 0 0,-8 9 0 15,-3-7-1-15,-5-2 1 16,-2 0 0-16,-6-7 0 15,-5-5 0-15,-6-4 1 16,1-6-1-16,-1-1 1 16,3-6 0-16,3 1 0 15,5-3 0-15,3 3 1 16,5 0-1-16,8 0 0 16,5 2 0-16,3 2 1 0,2-2-2 15,1 7 1-15,-1 3-1 16,3 4 0-16,1 2 1 15,-6 8 0-15,-3 2-1 16,-5 2 1-16,-6 3-1 16,-7-3 1-16,-3-2 0 15,-2-2 0-15,-6-8-1 16,-11-4 1-16,-10-3 0 16,-8-2 0-16,-8-7-1 15,3-7 1-15,0-2-6 16,5-5 0-16,2-5-9 15,9 1 1-15,5-4-5 16,13 1 0-16</inkml:trace>
  <inkml:trace contextRef="#ctx0" brushRef="#br0" timeOffset="253965.3732">4686 8725 41 0,'0'-5'20'0,"-35"17"-24"0,22-10 36 0,-3 6-30 16,-2 8 0-16,-1 10 3 15,6 4 1-15,-6 6-6 16,9 4 0-16,7 0 5 16,6 2 1-16,5-7-1 15,5-4 1-15,6-5-2 16,4-7 1-16,4-10-1 16,2-9 0-16,-5-12-2 15,2-7 1-15,-2-9-3 16,-5-5 1-16,-9-4-3 15,-5-6 0-15,-5 3-1 16,-7 3 1-16,-7-1-3 16,-2 5 1-16,-5 5-5 15,0 4 0-15,0 6-6 16,-3 8 0-16,6 5-2 16,-1 3 1-16</inkml:trace>
  <inkml:trace contextRef="#ctx0" brushRef="#br0" timeOffset="254506.2443">5186 8767 48 0,'-5'-9'24'0,"-9"-10"-27"16,6 10 49-16,-2-3-44 16,-9 0 1-16,-5 3 0 15,-2 4 1-15,-8 8-6 16,-3 6 1-16,0 12 3 16,-1 5 0-16,7 5-2 15,4-1 1-15,6 3 0 16,8-2 0-16,8-6 0 15,7-1 1-15,6-5-2 16,11-7 0-16,5-8 0 16,2-1 1-16,3-6-2 15,5-4 1-15,1-2-1 16,-3-5 0-16,-3 7 0 16,-5 4 1-16,-3 3-1 15,0 10 0-15,0 9 1 16,0 4 0-16,-5 8 2 0,-3 4 0 15,-5 5 0-15,-5 5 1 16,-6 6-1-16,-5 1 1 16,0-5-1-16,-5-7 1 15,-8-5-3-15,-3-6 1 16,-2-6-4-16,-3-11 0 16,-6-10-7-16,1-9 1 15,-3-12-10-15,0-7 1 16,13-4-1-16,11-8 1 0</inkml:trace>
  <inkml:trace contextRef="#ctx0" brushRef="#br0" timeOffset="254926.7874">5382 8725 42 0,'-3'24'21'0,"-5"20"-25"15,5-27 44-15,1 9-36 0,2 7 1 16,2-1 2-16,4 4 0 16,2-3-9-16,5-5 1 15,8-2 6-15,5-7 1 16,4-10-2-16,-1-7 0 16,2-4-2-16,6-10 1 15,-2-7-2-15,-1-6 0 16,-5-4-3-16,-5-8 1 0,-8 1-4 15,-8 3 0-15,-8-4-6 16,-5 2 0-16,-1 4-7 16,-2 3 0-16</inkml:trace>
  <inkml:trace contextRef="#ctx0" brushRef="#br0" timeOffset="255316.3757">6136 8657 49 0,'31'-2'24'0,"-46"-15"-33"16,12 15 42-16,-2 2-29 16,-6-3 0-16,-2 3 0 15,-8 5 1-15,-1 0-7 16,-1 4 0-16,2 8 4 0,2-3 1 15,3 0-2-15,8 5 0 16,8 2 0-16,5 5 0 16,11 0 0-16,6 7 1 15,12 4 0-15,3 3 1 16,5 2 1-16,1 3 0 16,-4-5-1-16,-7 2 1 15,-8 1-2-15,-11-6 1 16,-13-4-2-16,-16-9 0 15,-16-5-2-15,-15-10 1 0,-6-11-5 16,-16-8 1-16,-8-1-11 16,-13-1 1-16,6-7-4 15,10-9 0-15</inkml:trace>
  <inkml:trace contextRef="#ctx0" brushRef="#br0" timeOffset="257193.3123">1498 5188 54 0,'29'-61'27'0,"-21"-5"-36"16,-11 40 27-16,-5-14-19 0,-5-14 1 16,5-14-1-16,3-3 1 15,-3-13 1-15,5-15 0 16,-2-5 0-16,-3-11 0 16,8-12 1-16,0-5 1 15,0-11 0-15,8-3 1 16,13-2-1-16,3 0 0 15,5 7 0-15,0 2 0 16,-8 14-1-16,3 3 0 16,-3 14-1-16,-2 7 1 15,2 18-1-15,-5 6 0 0,-1 11 0 16,4 12 0-16,-3 11 0 16,0 13 0-16,-3 4-1 15,3 19 0-15,-8 19-1 16,0 16 0-16,-3 14 0 15,-5 17 0-15,0 12 0 16,0 4 1-16,-5 5 0 16,2 2 0-16,3-7 0 15,8-6 1-15,0-6 0 16,3-4 0-16,2-10 0 16,-5-6 1-16,5-11-1 15,-5-6 0-15,2-4 0 16,1-8 0-16,-3-10 0 15,0-6 0-15,0-3-1 16,-8-14 1-16,0-9-1 16,0-14 1-16,-5-10 0 0,2-11 0 15,-2-10 0-15,2-7 1 16,-10-10-1-16,-3 3 1 16,-8 10 0-16,-5 2 0 15,-8 11-2-15,-5 12 0 16,-3 10 0-16,-3 9 0 15,3 7-1-15,-5 10 1 16,-1 9-3-16,4 14 0 16,2 12-11-16,0 21 1 15,16 2-6-15,16 7 1 0</inkml:trace>
  <inkml:trace contextRef="#ctx0" brushRef="#br0" timeOffset="258049.1463">960 4997 42 0,'19'5'21'0,"-11"49"-26"16,-5-40 32-16,2 19-26 15,-3 14 0-15,12 10 4 16,-6 9 1-16,0 11-5 16,0 10 0-16,5-2 3 15,-11-3 0-15,4-4 0 16,-1-1 1-16,-2-8-3 16,-3-15 1-16,0-10-2 15,0-11 0-15,-3-7 0 16,-2-14 1-16,-3-12-1 15,-8-14 0-15,-5-19-1 16,0-9 1-16,-1-13 0 16,-1-17 0-16,-1-11 0 15,8 1 0-15,0-5 0 16,3-5 1-16,7 5-1 0,12 10 0 16,2 11-1-16,13 9 1 15,11 6-1-15,-3 15 0 16,8 17-1-16,8 5 1 15,2 17 0-15,4 15 1 16,-6 11 0-16,0 11 0 16,-3 9 0-16,-10 3 0 15,-11 4 0-15,-5-2 1 0,-16 8-2 16,-8-8 1-16,-21 0-1 16,-8-10 1-16,-14-6 0 15,-2-7 0-15,-2-8-3 16,-3-6 1-16,-8-1-9 15,10-4 1-15,6-3-10 16,13-4 0-16</inkml:trace>
  <inkml:trace contextRef="#ctx0" brushRef="#br0" timeOffset="258784.9361">1569 5632 29 0,'3'-37'14'0,"-6"6"2"0,3 31 11 16,0 0-25-16,-5 5 1 15,-3 11 3-15,0 8 0 16,0 6-7-16,0 10 1 15,0-2 4-15,8 2 1 16,3 0-1-16,10 0 1 16,3-9-2-16,5-3 0 0,3-12 0 15,7-9 1 1,7-2-2-16,-1-12 0 16,0-9-3-16,-3-8 1 0,-8-4-3 15,-4-10 0-15,-1-2-5 16,-13-9 1-16,0-1-5 15,0 1 0-15,-8 0-4 16,-3-3 1-16</inkml:trace>
  <inkml:trace contextRef="#ctx0" brushRef="#br0" timeOffset="259234.0596">1847 4807 38 0,'0'23'19'0,"0"36"-17"15,0-35 32-15,2 6-30 16,4 15 1-16,-4 14 1 16,4 14 1-16,-1 7-9 0,-2 2 1 15,2 10 5-15,-2-10 0 16,2-4-2-16,3-13 1 15,-6-8-2-15,4-15 1 16,-1-9-1-16,-5-9 1 16,8-10-1-16,3-9 1 15,2-13 0-15,0-6 0 16,3-7-2-16,8-2 1 16,-1-6-1-16,-1 6 0 0,1 4-1 15,-1 7 1-15,-1 5-2 16,0 10 0-16,-10 6 1 15,2 5 0-15,-11 5-1 16,-4 4 1-16,-6 6 0 16,-8-6 1-16,-5 1 0 15,-14-3 0-15,1-5-3 16,-3-4 0-16,3-7-8 16,4-5 1-16,-1-14-6 15,15-14 1-15</inkml:trace>
  <inkml:trace contextRef="#ctx0" brushRef="#br0" timeOffset="259504.9597">2281 4760 42 0,'16'5'21'0,"-8"32"-24"0,-8-23 34 16,5 12-26-16,-5 12 1 15,0 14 1-15,0 16 1 16,2 9-10-16,-2 10 0 16,0 7 6-16,-2 8 1 15,2-6-3-15,0-7 0 16,0-2-1-16,0-11 1 0,0-8-4 16,0-5 0-16,0-13-7 15,0-15 0-15,0-9-7 16,2-21 0-16</inkml:trace>
  <inkml:trace contextRef="#ctx0" brushRef="#br0" timeOffset="259671.2833">2540 5524 40 0,'24'12'20'0,"-11"30"-21"15,-5-28 30-15,-5 8-29 16,2 3 0-16,-2-1-1 15,-6 2 1-15,-2 0-5 16,-3-5 1-16,-3-5-7 16,-2-9 1-16</inkml:trace>
  <inkml:trace contextRef="#ctx0" brushRef="#br0" timeOffset="259821.5287">2439 5369 53 0,'-7'-78'26'0,"-1"-25"-26"0,13 79 50 16,-5-4-51-16,8-2 1 15,-3 4-2-15,6 7 1 16,2 5-4-16,3 2 0 16,5 12-11-16,8 12 0 15,8 9 0-15,5 7 1 16</inkml:trace>
  <inkml:trace contextRef="#ctx0" brushRef="#br0" timeOffset="260074.8589">3101 5409 43 0,'0'0'21'0,"-34"-2"-20"16,23 2 43-16,-16 0-41 16,-2 2 1-16,-13 5 1 15,-6 7 0-15,6 5-7 16,8 7 0-16,2 7 6 16,8 4 0-16,11 3-1 15,8-2 1-15,18 0 0 16,11-5 0-16,7-5 0 15,12-5 0-15,7 1-3 16,-5-3 0-16,0 0-9 16,-13-2 0-16,-6 2-12 15,-13 3 1-15,1-3-1 16,-6 2 0-16</inkml:trace>
  <inkml:trace contextRef="#ctx0" brushRef="#br0" timeOffset="261051.9992">2900 7559 36 0,'29'-10'18'0,"-26"-9"-27"0,-3 10 35 0,-3-3-23 15,-13-7 1-15,-2-7 2 16,-9-6 0-16,-2-13-8 16,0-12 1-16,-8-1 5 15,-16-13 0-15,-5-9-2 16,-8-9 1-16,-3-8-2 16,0-4 1-16,-5-5-1 15,2 3 1-15,-4 11-1 16,-1 0 0-16,11 10-1 15,13 7 0-15,0 7 0 16,8 11 1-16,11 10-2 16,10 10 1-16,8 6-1 15,8 10 0-15,8 9-1 16,8 7 1-16,8 12-1 16,13 5 1-16,16 7-1 15,0 2 1-15,0 3 1 16,3-1 0-16,-4 1 0 15,-6-8 0-15,-9 1 0 16,-8-3 0-16,-5-10-1 0,-3-1 0 16,-13-8 0-16,-8-4 1 15,-11-3-1-15,-7-2 0 16,-19 0 0-16,-5 0 1 16,-1 2 0-16,4 2 0 15,-11 8-1-15,5 7 1 16,0 9 0-16,8 9 1 15,0 17-1-15,3 10 1 0,2 13-4 16,3 3 1-16,-6 5-9 16,4 4 0-16</inkml:trace>
  <inkml:trace contextRef="#ctx0" brushRef="#br0" timeOffset="271260.996">3164 8779 53 0,'19'28'26'0,"-24"26"-25"15,2-32 27-15,-8 8-27 16,3 20 1-16,1 1 0 16,-1 11 1-16,-3 15-4 15,3 10 1-15,3 3 1 16,5-1 1-16,0 7-1 16,5-2 0-16,0-9-4 15,1-12 1-15,-1-12-9 16,-5-9 1-16,-8-15-5 0,11-8 0 15</inkml:trace>
  <inkml:trace contextRef="#ctx0" brushRef="#br0" timeOffset="271936.6344">2683 10477 36 0,'8'21'18'0,"-6"12"-22"16,-2-23 29-16,0 16-23 15,0 7 0-15,3 6 2 0,2 11 1 16,-2 4-5-16,0 0 1 15,2 5 3-15,-2-7 0 16,5-1-1-16,-3-8 1 16,3-8-2-16,-8-9 1 15,0-14-2-15,0-10 1 16,0-14-2-16,0-11 1 16,-5-15 0-16,2-9 1 15,-5-12-1-15,8-4 1 16,0-1 0-16,0-2 0 0,3 8-1 15,5 6 1-15,-1 9-1 16,12 11 1-16,-3 1-1 16,5 15 1-16,3 6-2 15,-3 12 1-15,-2 13 0 16,-1 3 0-16,-2 13 0 16,-8 2 0-16,-8 2-2 15,-5 3 1-15,-6-5-1 16,-8 0 1-16,1-7-2 15,-9-5 1-15,4-5-6 16,4-4 1-16,1-5-8 16,-1-5 0-16,1-13-3 15,10-1 1-15</inkml:trace>
  <inkml:trace contextRef="#ctx0" brushRef="#br0" timeOffset="272251.4849">3154 10905 34 0,'-8'7'17'0,"0"-16"-8"0,8 4 29 15,-5-2-33-15,2-5 1 16,0 1 3-16,1-11 1 0,-1-1-11 15,0-3 0-15,3-5 8 16,0-4 0-16,6-5-3 16,-1 3 1-16,3-1-3 15,3 3 0-15,2 2-4 16,8 5 0-16,3-1-6 16,0 8 1-16,-1 5-8 15,1-1 1-15,3 8-5 16,-4-1 0-16</inkml:trace>
  <inkml:trace contextRef="#ctx0" brushRef="#br0" timeOffset="272431.915">3474 10465 63 0,'29'33'31'0,"-26"10"-43"15,-6-34 62-15,0 8-48 16,-2 4 0-16,0 0-1 0,0 2 1 15,2 1-6-15,3 2 0 16,0-5-5-16,0-2 1 16,0-5-10-16,-5-14 1 15</inkml:trace>
  <inkml:trace contextRef="#ctx0" brushRef="#br0" timeOffset="272567.7825">3530 10367 52 0,'2'-26'26'0,"1"-21"-27"0,-3 35 43 0,0-9-44 16,2 2 1-16,1-2-14 16,0 0 0-16,-3 7 8 15,2-5 1-15</inkml:trace>
  <inkml:trace contextRef="#ctx0" brushRef="#br0" timeOffset="273017.8827">3855 10423 46 0,'-5'0'23'0,"-9"2"-21"16,12 1 36-16,-3 2-36 15,-3 4 1-15,0 7 0 0,0 3 1 16,-3 7-5-16,3 2 1 16,3 3 3-16,-3 2 0 15,8 2-1-15,-5-2 1 16,5 0-1-16,0-7 0 16,5 2 0-16,-2-4 0 15,5-6-1-15,-1-1 0 16,4-5 0-16,5-3 0 15,-3-7-2-15,3-2 1 0,0 0-1 16,0-7 0 0,-3-7 0-16,0-2 1 0,3-5-2 15,3-1 1-15,-1-3-1 16,6-8 1-16,-3 4-3 16,3 1 1-16,2 0-5 15,-4 2 0-15,-4 3-8 16,1 6 1-16,-1 1-1 15,1 6 0-15</inkml:trace>
  <inkml:trace contextRef="#ctx0" brushRef="#br0" timeOffset="273437.5284">4374 10512 56 0,'-3'-7'28'0,"-10"-11"-41"0,7 18 61 16,-2 4-48-16,-5 8 0 15,0 2 1-15,-11 7 0 16,3 8-2-16,5-8 1 16,-2 12 1-16,4 0 0 15,6 2 0-15,6-7 1 16,4-2-1-16,6-7 0 15,3-5 0-15,2-5 1 16,3-9-2-16,0-9 1 0,0-5-1 16,-3-7 1-16,3-5-1 15,0 2 0-15,-3 3-1 16,-2 7 1-16,2 7 0 16,-3 7 1-16,1 9-1 15,0 8 1-15,-1 6 0 16,3 6 0-16,-2 1-1 15,-6 3 1-15,1-2-6 16,-4-3 1-16,-2-5-11 16,-2-2 0-16,4-11-2 15,4-10 0-15</inkml:trace>
  <inkml:trace contextRef="#ctx0" brushRef="#br0" timeOffset="274067.942">4736 10204 14 0,'8'15'7'0,"-3"-4"4"16,-2-6 3-16,0 2-10 0,-1 9 0 15,1 10 6-15,0 5 1 16,-3 9-10-16,0 9 0 16,-3 10 8-16,0 7 0 15,1 0-1-15,-1-5 0 16,-2-2-4-16,-1 0 1 15,1-12-3-15,0-5 0 16,-1-7-6-16,1-11 1 16,5-10-10-16,3-9 1 0,-1-17-4 15,1-7 1-15</inkml:trace>
  <inkml:trace contextRef="#ctx0" brushRef="#br0" timeOffset="274249.2379">4903 10548 45 0,'-11'7'22'0,"-50"9"-23"16,48-13 42-16,-11 1-40 15,-7 3 0-15,-9 3 0 16,-8 2 1-16,1-1-7 16,-1-1 1-16,3 1-8 15,5 4 1-15,9-6-3 16,15-4 0-16</inkml:trace>
  <inkml:trace contextRef="#ctx0" brushRef="#br0" timeOffset="274698.4784">4990 10719 43 0,'0'3'21'0,"-5"-10"-14"0,5 7 41 0,2-3-45 16,4 1 0-16,2 2 3 16,2-2 1-16,6-3-8 15,5-2 0-15,3 0 4 16,0-5 1-16,0-2-2 15,0-2 0-15,-3-6-4 16,0 4 1-16,-8-1-1 16,-5 2 1-16,-8 3-2 15,-5 0 1-15,-1 5-1 16,-7 4 1-16,-8 7 1 16,-3 3 0-16,0 7 0 15,1 7 1-15,7 2 0 16,5 5 1-16,8-1 2 15,11 6 0-15,8 0-1 16,5-3 1-16,6 0-1 16,5-4 1-16,13-3-7 15,0-2 1-15,0-5-13 16,0 0 0-16</inkml:trace>
  <inkml:trace contextRef="#ctx0" brushRef="#br0" timeOffset="308658.3827">1998 1129 30 0,'21'-17'15'0,"3"-6"-9"16,-16 11 15-16,-1 0-20 16,4-7 1-1,16-2 3 1,-1-5 1-16,3 5-7 16,3 0 0-16,-3 2 4 15,8 0 0-15,8-2-1 16,3 0 0-16,10 7-1 15,3 2 1-15,-1-2-1 0,7 7 1 16,1 2-1 0,4 3 0-16,5 2-1 0,-3 7 1 15,8 7-1-15,5 5 0 16,-2 4-1-16,5 15 0 16,-3 2 0-16,3 7 0 15,0 2 0-15,0 15 1 16,-8-3-1-16,-8 12 0 15,-11 5 0-15,-4-6 1 16,-9 1-1-16,-13 0 1 16,-11 3 0-16,-12-4 0 0,-9 8 0 15,-10-2 1-15,-3 4-1 16,-11 3 0-16,-13-3 0 16,-7 5 1-16,-6-7-1 15,-8-4 1-15,0 1-1 16,-5-2 0-16,0-6 1 15,2-4 0-15,-2-3 0 16,0-13 1-16,-3-4-1 16,2-5 0-16,-1-7 1 15,-9-8 0-15,-5-3-1 16,-11-13 1-16,3-7-1 16,-13-6 0-16,0-8 0 15,-3-9 0-15,5-3-1 16,3-2 1-16,5-7-1 15,6-4 1-15,5-3-1 16,18 9 1-16,-7-20 0 0,10-4 0 16,3-6 0-16,10-12 1 15,3-4-1-15,0-1 0 16,-8-14-1-16,3-4 1 16,2-7-1-16,-5-3 0 15,0-2-2-15,3-5 1 16,10 9-1-16,13-2 0 15,11 8 0-15,14 3 1 16,7 8-1-16,5 5 1 16,17 7 1-16,10 9 0 15,2 12 1-15,20-3 0 0,12 13 0 16,14 13 0-16,23 10 0 16,19 14 1-16,10 7-2 15,20 14 1-15,-4 12 0 16,6 7 0-16,-6 16-2 15,-26 3 0-15,-13 4-12 16,-27 10 1-16</inkml:trace>
  <inkml:trace contextRef="#ctx0" brushRef="#br0" timeOffset="383934.0944">7697 6472 46 0,'0'0'23'0,"-13"12"-23"16,13-8 23-16,-3 4-24 15,3 6 1-15,0 2 0 16,0 12 0-16,3 1 0 0,2 3 1 16,3 6 1-16,0 9 0 15,2 5 0-15,6 4 1 16,3 5 0-16,-1 12 0 15,1 3 1-15,-1 8 0 16,-2 8-2-16,-3 4 0 16,-2 15-1-16,-3 0 1 15,0 4-1-15,-3 5 1 16,0 7-1-16,-2-3 0 0,0 10 0 16,-3 5 0-16,-3-2 0 15,3 8 1-15,-3-1-1 16,1 2 0-16,2 2 1 15,0-7 0-15,2 7-1 16,1-2 1-16,2-12-1 16,-2 2 1-16,2-4 0 15,-2-7 0-15,-3-12-2 16,0-10 0-16,-3-14 1 16,1-1 0-16,-1-13-1 15,0-12 1-15,1-9-1 16,-1-11 1-16,0-8-1 15,1-9 1-15,-1-7-1 16,0-5 1-16,3-7 0 16,0-5 0-16,0-2-1 15,3-5 1-15,2-4-1 16,3-5 1-16,3 0 0 16,2-3 0-16,3-4-1 0,5-7 0 15,3-7 0-15,0-3 1 16,2-7-1-16,3-13 0 15,3-8 0-15,5-12 0 16,-2 1-1-16,-4 1 0 16,-2 1 0-16,-5 9 1 15,-3 10 0-15,1 6 0 16,-7 8-1-16,-1 11 1 0,-4 13-1 16,-2 6 0-16,-5 19 0 15,-6 14 0-15,-2 14 0 16,-3 8 0-16,-3 8 0 15,-2 8 1-15,-8 2 0 16,-3 3 0-16,-2-5 0 16,-1-5 0-16,-7-10 0 15,-3-4 0-15,-6-9 1 16,-4-12 0-16,-6-5-1 16,-5-12 1-16,2-9 0 15,-2-9 0-15,2-12-1 16,-2-12 1-16,0-7-2 15,0-3 1-15,0-9-5 16,-1-4 1-16,4-3-7 16,2-2 0-16,-3-5-8 15,9 0 0-15</inkml:trace>
  <inkml:trace contextRef="#ctx0" brushRef="#br0" timeOffset="384190.5185">7557 7032 29 0,'34'-50'14'0,"-2"-11"-24"16,-24 42 12-16,0-6-10 16,2-4 0-16,3 1 0 15,1-2 0-15</inkml:trace>
  <inkml:trace contextRef="#ctx0" brushRef="#br0" timeOffset="384745.7436">7750 6202 24 0,'-3'11'12'0,"6"13"-13"0,-3-17 25 15,8 7-21-15,5 5 1 16,3 9 3-16,8 12 1 16,5 7-10-16,8 9 1 15,5 10 6-15,0 7 0 16,6 7-1-16,2 3 1 16,0-11-2-16,-5-6 0 15,-2-5-1-15,-11-9 1 0,-6-9-2 16,-7-11 1-16,-9-6-1 15,-5-12 0-15,-7-14 0 16,-9-9 1-16,-10-17-1 16,-8-9 0-16,-3-15 1 15,-5-4 0-15,-8-7-1 16,-5 5 1-16,-3 4-1 16,-3 5 1-16,-4 7 0 15,7 9 1-15,0 13-1 16,2 11 1-16,-1 14 0 15,-1 11 0-15,0 18-1 16,0 15 1-16,2 8-1 16,1 5 1-16,11 2-2 15,7-3 1-15,3 1-2 16,0-3 1-16,5-5-6 16,0-6 1-16,0-3-13 15,0-10 0-15,8-6-3 0,3-12 1 16</inkml:trace>
  <inkml:trace contextRef="#ctx0" brushRef="#br0" timeOffset="398108.406">6419 4478 45 0,'45'-22'22'0,"29"-18"-20"0,-48 26 23 15,14-7-25-15,10-5 0 16,8-4 0-16,17-8 0 15,9 1 0-15,6-3 0 16,16-3 0-16,10 6 0 0,4 11 0 16,20 7 0-16,5 5 0 15,3 7 1-15,14 9-1 16,-9 7 0-16,11 8 0 16,-2-1 0-16,-11 3 0 15,2 2 0-15,-10 1 0 16,-13-4 1-16,-11-1 0 15,-14-3 0-15,-7-2 0 16,-8-1 1-16,-16 1-1 16,-10 5 0-16,-14 9-1 15,-5 4 0-15,-3 15-3 16,-2 9 1-16,0 16 0 16,-6 17 0-16,3 19-1 15,3 14 1-15,2 28 0 16,6 17 1-16,5 23 1 15,-3 19 1-15,11 19 1 16,5 23 1-16,-2 22 0 0,-1-1 1 16,-2 12-1-16,-8 3 1 15,-11 2-2-15,-5-5 0 16,-8-4-1-16,-5-10 0 16,-5-5-1-16,-9-4 0 15,-2-5-1-15,-3-7 1 16,-2-7 0-16,-3 2 0 15,-3-12 0-15,1-1 0 16,-6-6-1-16,-3-7 1 0,-5-6 0 16,-7-8 1-16,-6-16 0 15,-6-24 0-15,-18-16 0 16,-2-19 0-16,-1-28 0 16,-10-19 0-16,-8-15-1 15,-19-15 1-15,9-13-1 16,-14-8 0-16,-8-6 0 15,-5-6 0-15,-6-8 0 16,-18-7 0-16,0-2 0 16,-10-7 1-16,-9-9-1 15,-7 2 0-15,-8-3 0 16,-3 3 0-16,0 5 0 16,8-1 0-16,8 6 0 15,-6-3 1-15,22-3-1 16,8-2 1-16,10-4 0 15,6-10 0-15,12-2 0 16,17-10 1-16,8-2 0 16,5-11 0-16,7-6-1 0,9-6 0 15,3-15 0-15,-1-16 0 16,1-19-1-16,2-12 0 16,8-23 0-16,5-14 1 15,0-26-1-15,3-12 1 16,3-17-1-16,2-18 0 15,11-12 2-15,10-16 0 16,9-15 0-16,7-11 1 0,8-5-1 16,6-12 0-16,-3-4 0 15,0 4 0-15,7 5-2 16,-2 0 1-16,1 7-1 16,-1 10 1-16,-3 4-1 15,-2 12 1-15,0 7-3 16,3 18 1-16,2 25-2 15,8 25 1-15,8 28-1 16,8 24 0-16,3 33 0 16,12 21 0-16,7 23 2 15,1 20 0-15,-4 13 0 16,-9 12 0-16,-2 0-11 16,-5 10 1-16,5 7-6 15,2 6 0-15</inkml:trace>
  <inkml:trace contextRef="#ctx0" brushRef="#br0" timeOffset="398858.4345">9636 8744 36 0,'13'-10'18'0,"-31"-44"-18"0,10 40 18 16,-5-7-18-16,-6 0 0 15,-2-5 0-15,-5 0 0 16,-6 5 0-16,-3 2 0 15,1 7 1-15,2 8 0 16,3 6 0-16,0 8 1 0,3 4 0 16,2 4 0-16,8 6 2 15,8 9 0-15,8-3 1 16,5 6 0-16,6 4-1 16,10 2 1-16,0 3-1 15,8-1 0-15,3 3-3 16,-3 8 1-16,-5-8-2 15,-8 0 1-15,-6 2-2 16,-10-9 1-16,-8 2-1 16,-7-2 0-16,-9-7 0 15,-5-7 1-15,-3-12-2 16,-5-11 1-16,-8-8-5 16,3-12 1-16,-3-8-9 15,5-6 0-15</inkml:trace>
  <inkml:trace contextRef="#ctx0" brushRef="#br0" timeOffset="399279.5294">10149 8760 44 0,'-2'-11'22'0,"-43"-1"-28"0,26 9 34 15,-10 1-31-15,-5 4 0 0,-6 1-6 16,0 2 0-16,3 4 10 16,6 5 0-16,9 7-3 15,7 5 1-15,7 5 3 16,5 4 1-16,14 5 4 15,4 7 1-15,4-7 0 16,2 2 0-16,-2 5-3 16,-1-4 0-16,-5 4-2 15,-7-3 0-15,-6 1-3 16,-6-5 1-16,-7-5-1 16,-8-4 0-16,-3-5-3 15,-8-12 1-15,3-9-4 16,-2-5 0-16,1-7-9 15,1-5 1-15,3-5 0 16,2-6 0-16</inkml:trace>
  <inkml:trace contextRef="#ctx0" brushRef="#br0" timeOffset="399609.3534">10374 8810 48 0,'27'16'24'0,"-22"17"-29"0,-8-19 52 15,-5 7-45-15,-2 10 0 0,-11 4 0 16,-3 8 1-16,-3-1-4 16,4 5 0-16,-1 0 2 15,3 7 1-15,5-2 0 16,5-3 0-16,11 1 2 15,8-1 1-15,8-9 0 16,8-2 0-16,8-5-1 16,7-5 1-16,4-5-2 15,-4-2 1-15,4-6-5 16,-4-6 0-16,-2-4-8 16,-8-5 0-16,-7-5-12 15,-6-2 1-15</inkml:trace>
  <inkml:trace contextRef="#ctx0" brushRef="#br0" timeOffset="408481.914">9850 7109 22 0,'0'-7'11'0,"-23"0"-12"0,17 5 12 15,1 0-8-15,2-3 0 16,1 0 4-16,-1 3 1 15,3 2-9-15,5-5 0 16,6 5 5-16,5 0 1 0,8 0-2 16,10 2 1-16,11 8-3 15,3 6 1-15,13 3-1 16,10 9 1-16,8 10 0 16,6 9 0-16,10 7-1 15,14 7 1-15,5 15 0 16,-3 3 1-1,47 51-1 1,-33-22 1-16,-30-9-1 16,-16-17 0-16,-10-11-1 15,-16-10 1-15,-8-9-4 16,-8-12 1-16,-5-5-7 16,-6-14 1-16,-7-2-7 15,-11-12 1-15</inkml:trace>
  <inkml:trace contextRef="#ctx0" brushRef="#br0" timeOffset="409052.9718">11197 7241 23 0,'8'14'11'0,"5"50"-8"0,-7-48 11 16,4 10-10-16,3 9 0 16,6 10 5-16,-1 7 0 15,1 9-10-15,-3 2 1 16,0 1 7-16,-3-8 0 16,-5 1-2-16,-3-6 0 15,1-6-3-15,-4-7 1 16,1-5-3-16,-1-7 1 15,-2-10-5-15,-2-9 0 16,-1-9-6-16,1-10 0 0,-6-7-4 16,0-7 1-16</inkml:trace>
  <inkml:trace contextRef="#ctx0" brushRef="#br0" timeOffset="409428.1318">11475 7258 35 0,'32'-19'17'0,"-24"12"-21"16,-8 7 31-16,-3 4-23 16,0 1 0-16,-5 4 4 15,-5 8 1-15,-5 6-11 16,-1 3 1-16,3 5 6 0,0-1 0 15,1 6-2-15,-1-1 0 16,2 0-2-16,4 3 0 16,2-3 1-16,3 0 0 15,5 1 1-15,2-6 0 16,4 1 1-16,7-3 1 16,5 0-1-16,6-2 1 15,8-2-2-15,0 2 1 16,2-8-2-16,6-3 0 15,2-1-8-15,-2-3 0 16,-6 4-12-16,1-1 1 0,-4-7-3 16,4-14 1-16</inkml:trace>
  <inkml:trace contextRef="#ctx0" brushRef="#br0" timeOffset="418480.3477">3278 898 42 0,'24'-19'21'0,"8"5"-23"0,-19 9 22 16,3-2-21-16,8 0 0 0,5 0-1 15,0 5 0-15,11-5 2 16,5 0 1-16,5 0-3 15,11 0 1-15,7-5 0 16,7 0 0-16,9 0 1 16,11 3 0-16,6-5 0 15,7 2 0-15,6 0 0 16,11 3 1-16,7-3 0 16,0 3 0-16,6-3 1 15,2-2 0-15,6 2 0 16,4 3 1-16,1 2-1 15,8 2 0-15,0 0 0 16,-1 5 0-16,6 3-1 16,3-1 0-16,2 7-1 15,1 3 0-15,2 7 0 16,-3 7 0-16,3 4 0 16,-8 3 0-16,-2 7-1 15,2 7 1-15,-8 8 0 16,-3 8 0-16,-2 5-1 0,-11 12 1 15,0 7 0-15,-7 10 0 16,-12 6-1-16,-4 5 1 16,-6 8 0-16,-3 3 0 15,-7 13-1-15,-14 2 1 16,-5 0 0-16,-10 14 1 16,-9 1 0-16,-10 4 1 15,-13 6 0-15,-8 4 0 0,-9-1 1 16,-9 0 0-16,-4 8 0 15,-12-13 0-15,-9-4 0 16,-10-2 0-16,-8-15-1 16,-11-4 1-16,-16-5-2 15,-10-17 1-15,-8-2-1 16,-2-16 0-16,-9-14 0 16,-5-8 0-16,-3-11-1 15,3-14 0-15,-8-12 0 16,-10-14 0-16,-1-12 0 15,-4-14 1-15,-12-5-1 16,4-9 0-16,-6-15 0 16,-6 3 1-16,4-7-1 15,-1-2 0-15,-5-10 0 16,5 5 0-16,11 0 0 16,0-2 0-16,8-3 0 15,5 0 0-15,11-2 0 16,-5 0 0-16,4-12 0 0,-7 0 0 15,-3-11 0-15,-13-8 0 16,-5-9 0-16,-3-5 0 16,-11 1 0-16,-2 6 0 15,0-9 0-15,-3 9 0 16,-5-4 0-16,0 4 0 16,-3 10 0-16,-3-3 0 15,-2 7 0-15,-10 3 0 16,-6 2 0-16,-3 7 0 0,3 7 0 15,-3 8 0-15,6 11 0 16,5 9 1-16,3 12-1 16,18 5 1-16,0 7-2 15,8 10 1 1,-37 11 0 0,26 7 1-16,30-2 0 15,13 4 0-15,13-2-1 16,16 0 1-16,13-2 1 15,8 0 0-15,3 0-1 16,5-7 1-16,2-1-3 16,4-6 1-16,7-5-3 15,-2-5 0-15,10-11-6 16,0-12 1-16,11-5-8 16,-3-10 0-16,16-4 0 15,8 5 0-15</inkml:trace>
  <inkml:trace contextRef="#ctx0" brushRef="#br0" timeOffset="419231.6501">2357 2726 63 0,'-7'-29'31'0,"-25"-51"-39"0,19 54 32 16,-17-11-28-16,-7-10 1 0,-2-19-3 15,-1-5 1-15,-2-6 6 16,10-15 0-16,-2-16-4 16,10-17 0-16,8-4 1 15,16-10 1-15,16 3 2 16,15 11 0-16,22 5 3 16,19 21 0-16,18 10 0 15,13 16 1-15,16 2 0 16,16 15 1-16,0-3-2 15,2 8 0-15,12 11-2 16,-1 2 0-16,8 5-2 16,0 5 1-16,19 11-3 15,2 10 0-15,19 19-3 16,5 21 0-16,16 7-6 16,-8 21 0-16,0 5-5 15,-19-3 1-15</inkml:trace>
  <inkml:trace contextRef="#ctx0" brushRef="#br0" timeOffset="420389.1367">3908 221 46 0,'29'0'23'0,"-29"21"-23"0,0-9 23 16,3 2-23-16,2 9 0 15,-5 1 1-15,3 4 1 16,-3 5-1-16,2-5 0 15,-2 3 0-15,0-5 1 16,0-3 0-16,0-4 0 0,0 0-1 16,0-12 1-16,0-7-1 15,0 0 1-15,0-14 0 16,3-3 0-16,5 1-1 16,2-1 1-16,4 8-1 15,4-3 1-15,6 10-1 16,2 4 0-16,-2 12 0 15,0 3 0-15,-3 4-1 16,-5-2 1-16,-5 9-1 16,-6-7 0-16,-5 5 0 15,-8-7 0-15,-8-3-1 16,-5-2 0-16,-3-4-1 16,-2-3 0-16,-3 0-3 15,5 0 0-15,3 0-4 16,2-5 1-16,3 5-7 15,3 3 0-15</inkml:trace>
  <inkml:trace contextRef="#ctx0" brushRef="#br0" timeOffset="420763.3553">4458 242 39 0,'13'0'19'0,"-7"2"-21"0,-4 3 32 16,4 7-26-16,-1 9 1 0,-5 5 0 15,-8-3 1-15,3 15-8 16,-3-5 0-16,5 9 6 16,3-4 0-16,0-3-1 15,8-4 0-15,8-8 0 16,0-4 0-16,0-14 0 15,2-10 0-15,1-9-1 16,-3 0 0-16,-3-5-2 16,0-9 1-16,-5 9-2 15,-3-2 0-15,-2-5 0 16,-3 2 0-16,-3 10-1 16,1 0 0-16,-4 0-2 15,-2 7 0-15,-2 7-5 16,-1 2 0-16,-2-2-7 15,0 5 1-15</inkml:trace>
  <inkml:trace contextRef="#ctx0" brushRef="#br0" timeOffset="421349.0849">4985 324 36 0,'-8'12'18'0,"-13"28"-15"15,15-26 26-15,1 12-28 16,0 2 0-16,-1 10 0 16,4-5 1-16,2 0-2 15,2-5 1-15,4-5 1 16,2-4 1-16,2-7-2 15,1-12 1-15,2-5-1 16,0-4 1-16,1-12-2 16,-1 4 1-16,0-2-2 0,-2 3 0 15,-1-3 0-15,1 7 1 16,2 5-1-16,0 5 0 16,0 4 3-16,1 3 0 15,-1 9 0-15,0 5 1 16,-2 9 0-16,-3 3 0 15,-3 2-1-15,3 2 1 16,-5-2-2-16,-3-10 0 16,-8 1-2-16,-3-3 1 15,-5-2-5-15,-5-5 1 16,-3-9-9-16,0-3 1 0,6 0-3 16,7-9 0-16</inkml:trace>
  <inkml:trace contextRef="#ctx0" brushRef="#br0" timeOffset="421739.7192">5300 376 44 0,'37'-7'22'0,"2"-5"-20"16,-25 10 42-16,4-3-42 15,3 3 1-15,0-3 0 16,-2-2 1-16,-3 0-5 16,0 0 0-16,-6 0 2 15,-2-5 0-15,-2 3-1 16,-9 4 0-16,-5-7-2 0,-5 3 1 16,-3 9-1-16,-3-7 1 15,1 9 0-15,-3 3 1 16,2 4 0-16,1 5 0 31,15 12 4-31,8 0 0 16,11 0 1-16,8 0 0 15,8-5-1-15,-3-2 1 16,3-5-7-16,2-2 1 0,-5-3-15 16,-5-2 0-16,0-2-3 15,-8 9 0-15</inkml:trace>
  <inkml:trace contextRef="#ctx0" brushRef="#br0" timeOffset="422941.2535">5813 270 30 0,'0'-9'15'0,"0"-5"-12"0,0 14 15 15,3 2-15 1,2 3 0-16,3 9 0 0,2 14 1 16,4 5-6-16,-4 7 1 15,-2 0 3-15,0 7 1 16,-5-5-3-16,-3-4 1 15,-3-12 0-15,0-5 0 16,1-14-1-16,-1-21 1 16,3-12 0-16,3-7 1 15,5-9-1-15,5-8 1 16,3 8-1-16,8 2 0 16,-6 5 2-16,3 9 0 15,3 0 0-15,3 12 1 0,-1 7-1 16,3 2 0-16,0 12-1 15,-5 10 0-15,0 4-2 16,0 7 1-16,-3 7-5 16,-3 5 1-16,-2 7-12 15,0 5 1-15</inkml:trace>
  <inkml:trace contextRef="#ctx1" brushRef="#br0">0 9920 0</inkml:trace>
  <inkml:trace contextRef="#ctx0" brushRef="#br0" timeOffset="423617.116">5625 543 21 0,'11'16'10'0,"-3"-16"1"0,-6-2 11 16,4 0-19-16,-1-1 0 15,3-1 2-15,0-1 1 16,0-9-7-16,2-3 0 16,1-4 4-16,-3 5 1 15,0-10-2-15,0 2 0 16,-6 8-2-16,-2-5 0 16,-2 9-6-16,-6 0 1 15,-6 5-7-15,1-2 1 0</inkml:trace>
  <inkml:trace contextRef="#ctx0" brushRef="#br0" timeOffset="449018.3137">8509 5463 16 0,'-8'0'8'0,"16"-2"-5"15,-8 2 8-15,0 0-9 16,0-5 0-16,3 0 1 16,-1-4 1-16,1-3-5 15,-3-9 1-15,0-3 4 16,-3-6 0-16,1-3-2 0,-1-12 0 15,0-4 0-15,1-5 0 16,-4-5-1-16,1 3 1 16,0-6-1-16,-3-3 0 15,-3-4 1-15,-2 6 0 16,-5-10-1-16,-4-2 0 16,-4-1 0-16,-3-1 0 15,-8-3-1-15,-8-5 1 16,0-2-1-16,3-5 1 15,-9 3 0-15,-2 0 0 16,-8-1 0-16,-2 1 0 16,-1-5 0-16,6 5 0 0,-5 1-1 15,-3 4 1-15,-8-1 0 16,-6-4 0-16,3 2-1 16,-10 0 1-16,-3 4-1 15,-10-1 0-15,10 1 0 16,-8 8 0-16,-3 2 0 15,-5 3 0-15,3 9-1 16,-5 4 1-16,-3 3-1 16,-3-5 0-16,-11 8 1 15,-7 1 0-15,5 1-1 16,-8 4 1-16,0 5 0 16,8 2 0-16,0 1 0 15,6 2 1-15,-6-1-1 16,5-6 0-16,-2-3 0 15,-6 5 1-15,8 0-2 16,0 0 1-16,-2 0-1 0,2 14 1 16,22 5 0-16,2 7 0 15,8 0 0-15,-3 5 1 16,17 4-1-16,7 5 1 16,11 2 0-16,10 1 0 15,11 1 0-15,8-1 0 16,8 1 0-16,5 1 1 15,0 0-1-15,3 0 1 16,7-1-1-16,6 3 0 16,6-7-1-16,2 0 0 0,5 0-1 15,3 0 1-15,5-7 0 16,0 3 0-16,3-4-1 16,-3-1 1-16,-2-3-1 15,-3 5 1-15,-1-7 0 16,-1-2 0-16,-1-1 0 15,0-6 0-15,-2 2 0 16,2-3 0-16,3-4 0 16,0-3 1-1,13-13 1 1,5 6 0-16,3 5-1 16,6 7 1-16,1-2-1 15,7 11 0-15,-4 8-1 16,1 4 1-16,-14 1-2 15,-4 1 0-15,-4 1-1 16,-10 2 1-16,0 0-1 16,-6 2 0-16,-2 3 1 15,-5 4 0-15,-8 10 0 0,-11 14 1 16,-13-2-1-16,-19 4 1 16,-18 5 0-16,-6 2 1 15,-10-2-1-15,-2-4 1 16,2-6-1-16,13-4 1 15,11-5 0-15,13-4 0 16,8-6 2-16,13-1 1 16,8-3-1-16,16-2 1 0,19-1-1 15,15 3 1-15,14 0-3 16,7 7 1-16,11 12-7 16,19 14 1-16,10 10-5 15,11 6 0-15,2 12-7 16,4 5 1-1</inkml:trace>
  <inkml:trace contextRef="#ctx0" brushRef="#br0" timeOffset="449799.4892">8692 4922 26 0,'18'-2'13'0,"-10"6"-15"16,-3-1 16-16,-2 2-15 15,0 4 1-15,-1 3 1 16,1 7 0-16,-3 9 0 0,-3 12 0 16,-5 9 1-16,-5 12 1 15,-3 5-1-15,-5 5 1 16,-5 6-1-16,-1-6 1 16,3-10-1-16,3-9 0 15,3-5 0-15,4-12 0 16,4-9 2-16,5-10 0 15,5-6 0-15,0-10 1 16,5-5-2-16,0-4 1 16,-2-5-2-16,-3-3 1 15,-3 3-3-15,-5-5 1 16,0-2-1-16,-5-5 1 0,-11 0-1 16,-8 0 0-16,-7-2 0 15,-12-5 0-15,-4 0 0 16,-1-2 1-16,3-5-3 15,-2 2 1-15,5-2-7 16,2 0 1-16,3-2-7 16,5-7 1-16</inkml:trace>
  <inkml:trace contextRef="#ctx0" brushRef="#br0" timeOffset="585805.289">5683 10926 27 0,'0'0'13'0,"3"5"-13"0,-3-3 14 16,-5 3-14-16,-3 0 0 0,-8 4 0 15,-3 1 1-15,-10 1-2 16,-13 1 1-16,-14 0 0 16,-10 0 0-16,-5-3 0 15,-14 5 0-15,-8 3 0 16,-7-3 0-16,2 2 0 15,-3-2 0-15,-10 1 0 16,8-4 0-16,-3-1 2 16,-5-1 0-16,-11-2 1 15,6 0 0-15,-8-4 1 16,-11-3 0-16,2-3 0 16,-7-2 0-16,-5 1-2 15,-1-6 0-15,-2-1-1 16,10-8 0-16,1-2 0 15,2-5 0-15,8-2-1 16,11-5 1-16,-1-3 0 16,6 1 0-16,8 0-1 15,5-8 1-15,11 1-1 0,10-10 1 16,8-2 0-16,13-2 1 16,12 6 0-16,12-6 0 15,11-5-1-15,18 0 1 16,14-3 0-16,7 3 0 15,9-2-2-15,15 4 1 16,5-2-1-16,17-1 0 16,5 8-1-16,13-4 1 15,10 1-2-15,9 3 1 0,2 7 0 16,14 2 1-16,7 8-1 16,3 6 0-16,3-2 0 15,2 0 1-15,-5 5 0 16,0 0 1-16,-5 4-1 15,-6 3 1-15,3 5-1 16,-5 2 1-16,5 4-1 16,-3 8 0-16,9 2-1 15,-1 9 0-15,0 15 0 16,6 2 0-16,-3 14-1 16,-3 14 1-16,1 14 1 15,-9 7 0-15,-10 3 0 16,-8 6 0-16,-19 6-1 15,-13 4 1-15,-13-7 0 16,-16 0 1-16,-18 9 1 16,-24-9 0-16,-25 0 1 15,-28-4 0-15,-37-3 1 16,-35-3 0-16,-31-4-1 16,-24-7 0-16,-35-5-1 0,-13-14 0 15,-15-7-2-15,-25-12 1 16,-18-9-7-16,-19-9 0 15,-23-17-10-15,13-26 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08:11.1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2498 5416 56 0,'0'0'28'0,"-8"71"-24"16,8-50 28-16,2 9-32 15,4 3 0-15,2 5 1 16,-3 0 0-16,3-1-1 16,0-9 0-16,0-4 0 0,5-3 1 15,-5-2-2-15,0-7 1 16,-6-5-5-16,1-5 1 15,-3-7-3-15,0-11 0 16,-3-12-1-16,1-12 0 16,2-5 1-16,-5-4 0 15,2 2 4-15,3 4 1 16,0 1 2-16,0 2 1 16,0 5 2-16,0 2 1 15,3 2 0-15,2 5 0 16,-5 3-1-16,2 2 0 0,1 4 0 15,-3 3 0-15,0 2 0 16,-3 8 1-16,1 1 0 16,2 3 1-16,0 7 2 15,0 3 0-15,8 4 0 16,5 5 0-16,3 6-1 16,2-1 0-16,1 7-1 15,-3 4 0-15,5 0-3 16,0 3 1-16,3 2-1 15,5-5 0-15,3 0-1 16,5-2 1-16,0-7-1 16,0-2 0-16,3-3 0 15,-6-2 0-15,-5-5-3 16,-2-3 0-16,-6-4-5 16,-5-2 1-16,2-5-8 15,-2-5 1-15,-5 3-9 16,-1-5 0-16</inkml:trace>
  <inkml:trace contextRef="#ctx0" brushRef="#br0" timeOffset="1545.8826">3014 5712 22 0,'8'-2'11'0,"2"4"-3"16,-10-2 12-16,0 0-16 15,3-7 1-15,-3 0 4 16,0 0 1-16,2-5-10 15,-2-2 0-15,3-4 9 16,0-6 0 0,2-32 0-1,-5-3 1-15,8 0-3 16,0-9 1-16,2 0-3 16,1 4 1-16,-3 8-2 15,0 9 0-15,0 0-4 16,-8 4 0-16,-5 8-5 15,-6 2 0-15,-8 2-10 0,-4 6 0 16,4 8-5-16,6-2 0 16</inkml:trace>
  <inkml:trace contextRef="#ctx0" brushRef="#br0" timeOffset="2312.539">3463 5569 31 0,'30'-14'15'0,"-23"7"-14"0,-7 2 18 16,0 0-17-16,-2 1 0 16,-1 1 4-16,-2 1 1 0,-3 0-7 15,0 2 0-15,-3 0 4 16,-4 0 1-16,-4 7 0 16,0 4 0-16,1 11-1 15,2 3 0-15,3 4-1 16,5 1 1-16,0 8-1 15,11-8 1-15,10 3-1 16,8-2 0-16,8-1 0 16,3-4 0-16,0-7 0 15,5-7 0-15,0-10-1 16,-3-9 1-16,-7 0-2 16,-9-12 0-16,-10-7-2 15,-11-4 0-15,-7 2-3 16,-6-1 1-16,-11 1-3 15,-4 0 1-15,-6 7-5 16,0 0 1-16,5 9-8 0,-3 7 1 16,4 10 0-16,7 0 1 15</inkml:trace>
  <inkml:trace contextRef="#ctx0" brushRef="#br0" timeOffset="3256.7669">4643 5183 27 0,'6'-12'13'0,"-12"1"-15"0,6 6 24 15,0 0-17-15,0 1 0 16,-2 4 3-16,-1 2 1 16,1 10-9-16,-1 2 0 15,0 7 7-15,1 7 1 16,2 7-2-16,0-2 1 15,0 10-2-15,0 4 0 16,0 4-2-16,0 4 0 16,0-1-1-16,0 0 0 15,0-5-1-15,0-9 0 16,0-2-3-16,-3-5 1 16,0-5-6-16,3-5 0 0,-2-8-7 15,2-11 0-15,-3-6-3 16,6-5 0-16</inkml:trace>
  <inkml:trace contextRef="#ctx0" brushRef="#br0" timeOffset="3586.7091">4837 5550 56 0,'13'19'28'0,"-21"-12"-37"15,5 0 56-15,-5 9-45 16,-5 1 0-16,-3 4 3 15,-2 3 1-15,-3 4-7 16,-1 0 0-16,1-7 4 16,3-2 1-16,2-2-2 15,5-3 1-15,3-3-1 0,8 1 0 16,3-5-1-16,5-4 1 16,5-1-1-16,3 3 1 15,0 2-2-15,5 2 1 16,5 5-1-16,-2 0 0 15,5 3-1-15,-2-3 1 16,-6 5-3-16,-2-3 1 16,-4 1-5-16,-1-1 1 15,-4-4-6-15,-2 0 1 16,-3-8-9-16,-5-4 1 16</inkml:trace>
  <inkml:trace contextRef="#ctx0" brushRef="#br0" timeOffset="4007.4165">5085 5679 44 0,'-5'19'22'0,"-11"24"-28"16,13-29 34-16,-2 0-26 15,3 7 1-15,-1 7 4 16,3 3 0-16,3-5-8 16,2 0 1-16,3-1 6 15,0-3 0-15,0-8-1 0,0-5 1 16,0-7-2-16,2-4 1 16,1-10-2-16,2-9 0 15,-2-2-2-15,2-6 1 16,3 1-1-16,5 5 0 15,-3 1-1-15,3 8 1 16,3 7-1-16,0 10 0 16,-3 1 0-16,-2 13 1 15,-1 2-1-15,-2 4 0 16,-3 1-4-16,1-5 0 16,-4 6-5-16,1-1 0 0,-1-8-9 15,1 1 1-15,-3-5-1 16,2-10 0-16</inkml:trace>
  <inkml:trace contextRef="#ctx0" brushRef="#br0" timeOffset="4322.9312">5675 5776 54 0,'27'-2'27'0,"-35"34"-39"15,8-25 56-15,-3 8-42 16,6 3 1-16,-3 4 1 15,2 6 1-15,4-2-5 16,2 2 1-16,5-2 4 16,0-5 1-16,3-2-2 15,3-5 1-15,2-9-1 16,0-8 1-16,3-11-3 16,-3-2 1-16,0-8-2 0,-5 5 0 15,-5-9-2-15,-6 0 1 16,-8-3-2-16,-2 3 0 15,-3 5-3-15,-3 4 0 16,-2 2-4-16,0 8 0 16,0 7-5-16,-9 4 0 15,1 5-5-15,-5 5 1 16</inkml:trace>
  <inkml:trace contextRef="#ctx0" brushRef="#br0" timeOffset="4938.2182">6070 5877 57 0,'18'28'28'0,"16"15"-36"0,-20-32 55 16,-1 8-45-16,5 2 0 15,1-2 3-15,2 2 0 16,0-9-6-16,0 0 1 16,1-5 4-16,-4-10 1 15,1-6-2-15,-9-12 0 16,-2-5-1-16,-5-7 0 16,-3 0-2-16,-3 5 1 0,1-3-2 15,-1 8 1-15,0 2-1 16,3 7 1-16,3 4-1 15,5 10 1-15,2 0 0 16,6 7 0-16,-2 5 1 16,-1 2 0-16,3-2 1 15,0-3 1-15,2-2-1 16,1-2 0-16,-1-7 0 16,-2-8 0-16,-3-1-2 15,-2-11 1-15,-1-1-4 16,-2-5 0-16,0 4-4 15,0-6 0-15,0 1-5 16,3 1 0-16,-3 5-8 16,2 4 1-16,1 7 0 15,5 5 1-15</inkml:trace>
  <inkml:trace contextRef="#ctx0" brushRef="#br0" timeOffset="5314.3964">6874 5665 48 0,'26'19'24'0,"-34"21"-27"0,8-26 49 16,-2 5-44-16,-1 5 0 16,-5 6 1-16,3-2 0 15,0 1-4-15,-1-1 0 16,4-2 4-16,-1-8 0 16,6-6 0-16,5-7 0 15,2-7-1-15,-2-8 1 0,5-9-1 16,3-2 0-16,3-9-1 15,2-8 0-15,0-2-1 16,-2 2 1-16,-1 8-1 16,3 4 0-16,3 7 1 15,0 10 0-15,0 11 1 16,0 7 0-16,-3 13 1 16,0 1 0-16,-3 10 0 15,-4 5 0-15,-1 11-1 16,-3 1 1-16,1-6-4 15,-3-4 1-15,3-2-5 16,-4-5 0-16,1-10-9 16,-2 1 0-16,-4-5-8 15,-4-10 1-15</inkml:trace>
  <inkml:trace contextRef="#ctx0" brushRef="#br0" timeOffset="5733.9821">8162 5117 1 0,'-2'-2'0'0</inkml:trace>
  <inkml:trace contextRef="#ctx0" brushRef="#br0" timeOffset="5974.4002">8131 5108 22 0,'-3'2'11'0,"-2"1"-6"0,5-3 12 16,0 0-12-16,-3 0 1 15,3 9 7-15,5 10 0 16,3 7-13-16,3 14 0 16,2 2 12-16,3 14 0 15,0 15-2-15,0 4 0 16,-6 5-4-16,1-2 0 15,-3-3-3-15,-3-4 1 0,0-3-3 16,1-12 0-16,-1-9-1 16,0-7 0-16,1-11-5 15,-1-13 0-15,-2-14-8 16,-3-16 1-16,0-12-8 16,-3-9 1-16</inkml:trace>
  <inkml:trace contextRef="#ctx0" brushRef="#br0" timeOffset="6379.6583">8104 5240 53 0,'11'-10'26'0,"-9"6"-32"16,-2 4 44-16,6-5-36 15,-1-2 0-15,3 0 3 0,3 0 0 16,4-7-5-16,4 2 0 15,2 0 3-15,3 0 0 16,8-2-1-16,7-2 1 16,4 6-2-16,-1 3 1 15,8 5 0-15,3 4 0 16,0 8 0-16,3 8 1 16,-9 11-1-16,-7 1 1 15,-6 10-2-15,-10 0 1 16,-13 5-1-16,-3-10 1 15,-24 17-1-15,-13 0 1 0,-11-3 0 16,-8-7 0-16,-4-2-1 16,-9-7 1-16,8-7-1 15,5-2 0-15,3-8-4 16,8-2 0-16,5-4-7 16,6-3 0-16,5-3-11 15,7-1 1-15,4 4-1 16,7-5 0-16</inkml:trace>
  <inkml:trace contextRef="#ctx0" brushRef="#br0" timeOffset="7717.2782">9250 5694 49 0,'10'-5'24'0,"-28"0"-35"15,13 7 48-15,-9-2-35 16,-4 3 1-16,-3-1 0 15,-11 1 1-15,-5-3-5 0,-3 2 0 16,1 0 3-16,1-2 0 16,4 0-4-16,0-2 1 15,7 0-6-15,6-3 0 16,8 0-7-16,2 0 0 16</inkml:trace>
  <inkml:trace contextRef="#ctx0" brushRef="#br0" timeOffset="8000.7496">9589 5228 41 0,'18'-2'20'0,"-31"20"-23"0,8-6 33 0,-1 12-25 16,1 4 1-16,0 14 5 15,-1 12 1-15,1 7-13 16,2 3 0-16,3 2 8 16,0-5 0-16,3 2-2 15,0-1 0-15,-1-1-6 16,1-7 1-16,0-7-4 16,-1-5 0-16,1-4-5 15,0-8 0-15,-1-8-10 16,4-1 1-16</inkml:trace>
  <inkml:trace contextRef="#ctx0" brushRef="#br0" timeOffset="8377.3995">9649 5806 69 0,'11'-30'34'0,"-30"23"-40"16,14 4 63-16,-3-1-57 15,-2 1 0-15,-4-1 0 16,1-1 0-16,0 0-1 16,0 3 0-16,2-3 0 15,1 1 0-15,-4-1-1 16,1 2 0-16,-3 3-4 16,0 0 1-16,0-2-7 15,1 2 0-15,1 0-6 16,-2 5 0-16</inkml:trace>
  <inkml:trace contextRef="#ctx0" brushRef="#br0" timeOffset="8708.1332">9887 5825 70 0,'14'17'35'0,"-14"25"-52"0,0-30 68 0,2 0-50 16,1 2 0-16,0 0-2 15,2 2 0-15,0 3-3 16,1-2 0-16,-1-3-9 16,0-3 0-16,-2 1-5 15,-1-7 1 1</inkml:trace>
  <inkml:trace contextRef="#ctx0" brushRef="#br0" timeOffset="8841.2891">9866 5668 60 0,'29'-26'30'0,"-29"5"-55"16,0 14 58-16,0-3-44 0,6 3 0 15,2 0-9-15,2 0 0 16,3 7 23-16,3 9 1 16</inkml:trace>
  <inkml:trace contextRef="#ctx0" brushRef="#br0" timeOffset="9353.2728">10200 6002 59 0,'18'49'29'0,"-23"-4"-44"0,5-41 65 15,0 1-48-15,0-3 1 0,5-2 2 16,-5 0 1-16,6-11-8 16,-1-10 1-16,3-5 4 15,0-7 0-15,2-3-4 16,1 1 1-16,-1 5-2 15,1-1 0-15,0 10 0 16,-1 4 0-16,3 8-1 16,1 7 1-16,-1 2 2 15,3 7 1-15,0 9-1 16,-3 5 0-16,-3 3 1 16,-2-1 0-16,0 3 0 15,-2-2 0-15,-1-5 0 16,-2-1 0-16,-1-6 0 15,6 0 1-15,-3-5-1 16,3-5 1-16,0-6-2 16,3-6 0-16,-1-2 0 15,1 1 0-15,0 1-2 16,-1 1 1-16,1 7-1 0,-3 4 0 16,2 5 2-16,1 5 0 15,-1 4 0-15,1 3 0 16,-3-5 0-16,0 0 1 15,0 0-1-15,0 0 1 16,-3-4-3-16,0-1 0 16,1-6-3-16,-1-1 0 15,-2-4-5-15,-1-3 1 16,1 0-7-16,2-4 0 16,-5-1 1-16,0 1 1 0</inkml:trace>
  <inkml:trace contextRef="#ctx0" brushRef="#br0" timeOffset="9712.4489">10782 6037 44 0,'8'-2'22'0,"2"-10"-24"15,-4 7 47-15,-1 0-41 16,5-4 1-16,1-3 4 16,0 3 0-16,2-3-11 15,0-4 1-15,0-3 6 16,1-5 1-16,-4 3-3 15,-2 2 1-15,-3 0-3 16,-2 1 0-16,-6 1-1 16,-2 5 0-16,-6-2 0 15,-2 10 0-15,-3 6-1 0,1 3 1 16,-1 6-1-16,0 6 1 16,3 6 1-16,5-1 0 15,5 6 1-15,6 5 0 16,10-3 0-16,3 1 1 15,5-3 0-15,3 0 0 16,2-9-3-16,6-5 1 16,2-4-8-16,3-6 1 15,-2-4-11-15,-4-7 0 16,1 0-5-16,-5 0 1 16</inkml:trace>
  <inkml:trace contextRef="#ctx0" brushRef="#br0" timeOffset="10313.122">12136 5856 59 0,'8'-5'29'0,"-21"3"-41"0,8-1 54 16,-3 1-41-16,-5 0 1 15,-6-3 2-15,-2 3 0 16,-3 2-5-16,-5 4 1 15,-5 3 3-15,-3 5 1 16,5 7-1-16,8 2 0 16,3 7-1-16,5 5 0 15,5-2 0-15,9-1 0 16,7-1 0-16,0-8 1 16,14 0-1-16,5-5 1 0,2-6-1 15,6-8 1-15,-3-9-2 16,3-7 1-16,0-9-1 15,-3-3 0-15,-6-5-2 16,-4 5 1-16,-3 3-1 16,-3 4 1-16,-2 5-2 15,-1 7 1-15,-2 7 0 16,0 4 0-16,0 11 1 16,0 3 1-16,-3 6-1 15,1 2 1-15,2 2 0 16,-1 0 0-16,1-2-3 15,3 0 0-15,0-7-7 16,-3-7 1-16,2-3-10 16,-2-9 0-16,-3-7-3 15,-5-5 0-15</inkml:trace>
  <inkml:trace contextRef="#ctx0" brushRef="#br0" timeOffset="10599.104">12345 5284 37 0,'8'-4'18'0,"0"20"-19"0,-8-7 30 16,-2 13-23-16,4 4 1 16,-2 14 6-16,0 16 1 0,3 5-15 15,2 7 0 1,1 10 10-16,-1 0 1 0,3 4-4 15,0-5 0-15,0-4-4 16,0-7 1-16,0-7-4 16,-1-7 1-16,-1-10-6 15,-1-7 0-15,0-9-7 16,1-7 0-16,-1-12-7 16,-2-5 1-16</inkml:trace>
  <inkml:trace contextRef="#ctx0" brushRef="#br0" timeOffset="11063.9797">12883 6006 41 0,'26'-9'20'0,"-34"-12"-20"16,5 16 30-16,-4 0-25 0,-4-2 1 15,-2 0 4-15,-6 0 0 16,-2 0-12-16,-5 5 0 15,-4 2 8-15,1 2 0 16,3 10-3-16,2 4 0 16,6 8-2-16,4 2 0 15,6 4 0-15,6-1 0 16,10-6 0-16,2 1 1 16,9-10-1-16,7-3 1 15,-2-3 0-15,3-8 0 0,2-5-1 16,0-2 0-16,0-5-1 15,-3 0 1-15,-2 3-2 16,-3 2 1-16,-2 2-1 16,-1 7 1-16,-2 8-1 15,0 9 1-15,0 4 1 16,-5 8 0-16,-4 4 0 16,-1 5 1-16,-4 5 0 15,-2-1 0-15,-2-4-1 16,-6-2 1-16,-3-7-3 15,-5-3 0-15,-5-9-5 16,0-8 1-16,0-8-9 16,2-8 1-16,3-7-8 15,3-7 1-15</inkml:trace>
  <inkml:trace contextRef="#ctx0" brushRef="#br0" timeOffset="11394.078">13293 5988 46 0,'58'-33'23'0,"-34"28"-30"0,-19 5 37 16,-5 0-29-16,0 0 1 15,-5 0 5-15,-6 5 1 16,-7 9-8-16,-4 7 1 16,-1 2 5-16,-4 6 0 15,1 4-1-15,7-1 0 16,9-6-2-16,7 0 1 0,6-5-1 15,5-4 0-15,7-8 0 16,9-6 0-16,3-3 0 16,2-12 0-16,-3-5-2 15,-2-4 1-15,-3-5-4 16,-5-7 0-16,-3 5-3 16,-5 2 0-16,-2-2-4 15,-6 5 1-15,0 1-8 16,-3 6 1-16,-5 2-3 15,-3 4 1-15</inkml:trace>
  <inkml:trace contextRef="#ctx0" brushRef="#br0" timeOffset="11620.753">13724 5856 54 0,'13'14'27'0,"-15"28"-36"0,2-35 52 16,0 7-39-16,0 5 0 16,0 2 1-16,0 3 0 15,0-1-7-15,0 6 0 16,2-8 3-16,1-5 0 16,2 1-8-16,0-5 1 15,1-3-11-15,-1-4 0 16</inkml:trace>
  <inkml:trace contextRef="#ctx0" brushRef="#br0" timeOffset="11784.8621">13655 5621 55 0,'3'-31'27'0,"2"-4"-44"15,0 28 44 1,3-5-44-1,3 0 1-15,-6 5-6 16,0 0 0-16</inkml:trace>
  <inkml:trace contextRef="#ctx0" brushRef="#br0" timeOffset="12415.8908">13809 5877 34 0,'10'0'17'0,"-15"-2"-12"0,5 2 28 16,-3-3-29-16,1 1 1 15,-1 0 3-15,-2-3 0 16,2-2-10-16,0-3 0 16,6 6 7-16,2-6 0 15,3-1-2-15,3-4 1 16,7-1-2-16,1 2 0 16,5-3-1-16,5 8 1 15,0 2-1-15,-3 0 0 16,-2 5-4-16,-5 2 1 15,-6 2-9-15,-5 0 1 16,-3 5-7-16,-10 3 0 0</inkml:trace>
  <inkml:trace contextRef="#ctx0" brushRef="#br0" timeOffset="12671.6297">14174 5776 41 0,'21'14'20'0,"-5"14"-17"15,-11-18 31-15,0 6-29 16,-2 8 0-16,0 4 2 16,-3 5 1-16,0 4-11 15,-3 1 1-15,3 2 5 16,0-5 1-16,0-4-7 0,3-3 0 15,-1-7-10-15,-2-11 1 16,-2-8-4-16,-4-9 1 16</inkml:trace>
  <inkml:trace contextRef="#ctx0" brushRef="#br0" timeOffset="12821.3016">14153 5515 50 0,'15'-43'25'0,"-22"11"-37"0,4 24 48 16,0-1-42-16,3 0 1 16,3-3-9-16,2-2 1 0,3-3 10 15,3 1 1-15</inkml:trace>
  <inkml:trace contextRef="#ctx0" brushRef="#br0" timeOffset="13180.788">14404 5465 60 0,'21'59'30'0,"-31"66"-45"16,12-92 61-16,1 7-46 15,-1 7 1-15,4 12 0 16,2-3 0-16,0-2-3 16,2-4 1-16,3-1-3 15,1-14 1-15,-1-9-6 16,0-12 1-16,0-9-3 15,-2-12 0-15,-3-7 3 16,-5-10 1-16,-6 1 6 16,-5-1 1-16,-3 5 8 0,-5 3 1 15,-2 4 4-15,-6 5 1 16,-5 2-2-16,-3 1 0 16,6 6-5-16,-1 0 0 15,4 3-5-15,1 0 1 16,4-1-6-16,5-1 1 15,5-1-5-15,5-7 0 16,3-2-11-16,5-4 1 16,1-6-1-16,10-11 0 0</inkml:trace>
  <inkml:trace contextRef="#ctx0" brushRef="#br0" timeOffset="13586.8364">14713 5320 58 0,'6'25'29'0,"4"30"-42"16,-4-37 60-16,2 15-42 15,2 14 1-15,-2 10 1 16,3 6 1-16,-1 3-11 16,-2 0 1-16,-5 9 6 15,2-11 1-15,-2-8-3 16,5-6 0-16,-3-8-1 15,0-12 1-15,3-13 0 0,3-10 0 16,-1-12-1-16,1-16 1 16,5-7-2-16,2-12 1 15,1 2-2-15,2 1 0 16,0 8-1-16,0 6 0 16,1 6 1-16,-1 13 0 15,-3 4 1-15,-2 9 0 16,0 8 0-16,-3 1 1 15,0 8 0-15,1 7 1 16,-4-5-1-16,1 1 0 16,-3-1-4-16,0-7 0 15,-3-4-9-15,-2-8 1 0,2-2-10 16,0-9 1-16</inkml:trace>
  <inkml:trace contextRef="#ctx0" brushRef="#br0" timeOffset="14157.1339">15388 5825 58 0,'37'0'29'0,"-34"40"-38"16,-3-26 46-16,0 5-37 16,0 7 1-16,-3 5 2 15,1 2 1-15,-1-3-4 16,0 1 1-16,1-8 1 15,-1-4 1-15,0-5 0 16,1-4 1-16,-1-8-2 0,3-7 0 16,0-4-1-1,3-12 0-15,2-8-2 0,3-6 1 16,3-3-2-16,2 6 0 16,3 3 0-16,-1 8 0 15,4 5 0-15,7 4 1 16,1 7 1-16,2 8 1 15,-3 8 0-15,-2 6 1 16,-3-1 0-16,-2 3 0 16,-3 2 0-16,-3-2 0 15,0-2 0-15,-5-6 0 0,0-4 0 16,-3-7 0-16,3-7-1 16,-2-7 1-16,2-5-1 15,0-7 0-15,2 3 0 16,3-3 0-16,1 0-2 15,-1 7 1-15,5 5 0 16,4 12 1-16,-1 9 1 16,0 14 1-16,0 12 0 15,0 9 0-15,-5 5 1 16,-3 8 1-16,-2-6-2 16,-6-2 1-16,-2-2-4 15,-1-8 1-15,-2-4-8 16,3-7 1-16,-3-12-14 15,0-9 1-15,5-7-5 16,-5-15 1-16</inkml:trace>
  <inkml:trace contextRef="#ctx0" brushRef="#br0" timeOffset="14877.1258">17661 5063 18 0,'-11'-14'9'0,"1"-12"-5"0,7 19 3 16,3 0-2-16,5-5 1 16,6-2 5-16,0-2 0 15,7-1-13-15,3 3 0 16,6 2 8-16,7 8 1 0,6 4-3 16,2 7 0-16,3 2-2 15,5 3 0-15,-2 0-1 16,-8 4 1-16,-6 5-1 15,-7 3 1-15,-9 4-1 16,-5 5 1 0,-26 16-1-1,-5-4 1-15,-4-5-1 16,4-7 1-16,-1 0-5 16,3-7 1-16,1-3-9 15,1 1 1-15,4 4-3 16,2 0 0-16</inkml:trace>
  <inkml:trace contextRef="#ctx0" brushRef="#br0" timeOffset="15043.8457">18150 5875 40 0,'0'7'20'0,"-8"-17"-15"0,8 6 38 15,0-3-41-15,-2-3 1 16,-1 3-1-16,-2-2 1 15,0 2-11-15,-3 2 1 16,0 5-6-16,-5-2 0 16</inkml:trace>
  <inkml:trace contextRef="#ctx0" brushRef="#br0" timeOffset="15778.9581">17399 4675 24 0,'11'-5'12'0,"-9"5"-9"16,-2 0 8-16,-2 3-10 16,-1 2 0-16,-2 2 4 15,-1 11 1-15,1 6-6 16,0 9 1-16,-3 7 2 15,3 5 1-15,2 9-1 16,3 11 1-16,5 4-3 16,6 4 1-16,5-3-1 15,5 3 1-15,3 2-1 16,5 5 0-16,2-7 1 0,12 0 0 16,7-7-1-16,3-5 0 15,5-4-4-15,0-10 1 16,-2 2-8-16,5-11 0 15,-3-1-2-15,3-11 1 16</inkml:trace>
  <inkml:trace contextRef="#ctx0" brushRef="#br0" timeOffset="16048.0098">18391 4920 41 0,'27'-57'20'0,"-14"48"-44"16,-5 11 42-16,8 5-18 16,13 15 0-16,10 8 7 15,17 15 0-15,2 23-5 16,3 14 0-16,5 12 4 16,-10 17 1-16,-9 11-1 15,-10-2 0-15,-10 17-3 16,-14-3 0-16,-18-3-4 15,-24 1 0-15,-19-12-6 16,-21-10 0-16,-29-6-6 16,1-10 0-16</inkml:trace>
  <inkml:trace contextRef="#ctx0" brushRef="#br1" timeOffset="131351.0624">11546 6037 31 0,'0'7'15'0,"-13"28"-15"16,11-28 16-16,-1 5-15 16,0 7 1-16,1 4 1 15,-1 1 1-15,0 4-4 16,1 3 0-16,-1 2 3 16,6 0 1-16,2 4-1 15,0-4 0-15,3 0 0 16,5-2 0-16,1-1 0 0,4 1 0 15,1-5-1-15,5-3 1 16,5 1-1-16,2-3 0 16,4-2 0-16,4-1 0 15,9 1-2-15,5-2 0 16,10-1 0-16,4 1 1 16,7 1-1-16,8-3 1 15,8-1 0-15,2-3 0 16,6 1 0-16,3-2 0 15,5 1 0-15,-1 4 1 16,4-8-1-16,2 0 1 0,0 2-1 16,8-2 1-16,0-5-1 15,8 3 1-15,3-3-1 16,-3-4 0-16,3 2-1 16,-3-5 1-16,0 1-1 15,7-1 0-15,-9-2 0 16,-1 2 1-16,3 1-1 15,-8-1 1-15,-8-2-1 16,-2 0 1-16,-3 0 0 16,-3 0 0-16,-16 0 0 15,1 0 0-15,-4 2 0 16,-7 0 0-16,-6 3-1 16,-2 2 1-16,-5 2-1 15,-6 0 0 1,19 3 0-16,-9 0 1 15,-7-3-1-15,0-2 0 16,-3-2 1-16,-2 0 0 16,-11-1-1-16,-5 1 1 15,-9 2-1-15,-4-3 0 16,-3 1-1-16,-1 2 0 16,-1-2 1-16,-1 2 0 15,0 0 0-15,-3-3 0 16,1-1 0-16,-1-1 0 15,-2-2 1-15,-2-5 0 0,-1-2-1 16,-5 0 0-16,-6-5-1 16,-4-4 1-16,-4-3 0 15,-4-2 0-15,-1-8-1 16,-2-4 0-16,0-4 0 16,0-1 0-16,2 0 1 15,3 5 0-15,3 3-1 16,-1 4 1-16,4 4 0 15,-1 11 0-15,6 6 0 16,2 7 0-16,3 10-2 16,3 4 1-16,2 8 1 15,5 11 0-15,1 0-1 16,2 10 1-16,0 2-1 16,0 2 1-16,3 5 0 15,3 0 1-15,-4-2-1 16,-1 0 0-16,-4-5 0 15,-5-5 0-15,-7 2 0 0,-6-6 0 16,-6-5 0-16,-4-3 0 16,-3-6 0-16,-3-3 0 15,-3-2 0-15,-2-5 0 16,-3-5 0-16,-5-4 0 16,-3-5 0-16,3-3 0 15,0-4-1-15,-3 0 0 16,-5-2-1-16,-2 2 1 15,-1 2-1-15,0 0 1 0,-2 7 0 16,-3 1 0-16,-3 1 0 16,-2 3 1-16,-6 3 0 15,-7-1 0-15,-8 3 1 16,-4-3 1-16,-9 0-1 16,-9-2 0-16,-2 0 0 15,-3-2 0-15,-10-3 0 16,-4 1 0-16,-1-1-2 15,-9-2 1-15,-2 2-1 16,-6 0 1-16,0-2 0 16,1 3 0-16,-6 1 0 15,2-1 0-15,4 1 0 16,-3 3 0-16,5-2 0 16,2-3 0-16,3 5 0 15,6 0 0-15,5-2 0 16,0 0 0-16,2 2-1 15,1-5 0-15,7 3 0 16,1-1 1-16,-3 1-1 0,5-5 1 16,8 2 0-16,2-2 0 15,1-2 0-15,10-1 1 16,6 1-1-16,5 2 0 16,5 0-2-16,8 0 1 15,5 2-1-15,9 0 1 16,7 0-1-16,3 1 0 15,2-1 0-15,6 0 1 16,3 3 0-16,2 0 1 16,3-3-1-16,5 3 0 0,0-1-3 15,2 1 1-15,4 0-9 16,-1 2 1-16,0 0-3 16,1 0 0-1</inkml:trace>
  <inkml:trace contextRef="#ctx0" brushRef="#br1" timeOffset="133167.91">13578 7201 21 0,'-5'-2'10'0,"-3"2"-4"0,3 0 11 15,0 0-15-15,-3 0 0 16,-3 0 2-16,-2 2 1 16,0 3-6-16,-1 4 1 15,1 1 3-15,-3 4 1 16,-5 5-2-16,0 4 0 0,0 3-1 16,0 2 1-16,2 5-1 15,9-5 0-15,2-2 0 16,5-2 1-16,8-3 0 15,6-5 0-15,2-4 1 16,0-5 0-16,3-7 0 16,0-5 0-16,3-6-1 15,-4-11 0-15,1-3-1 16,-2-8 0-16,-1-5 0 16,-3 3 0-16,-2 4-1 15,-2 8 1-15,-1 2 0 16,0 6 0-16,-2 8 1 15,-1 5 0-15,4 11 1 16,-1 10 0-16,0 7 1 16,3 2 0-16,0 5 0 15,0 3 0-15,0-1-1 16,0 2 0-16,-3-1-1 16,1-1 1-16,-1-4-3 0,0-3 1 15,0 0-3-15,-2-7 0 16,0-4-5-16,-3-6 0 15,0-1-7-15,0-8 1 16,-6-4-6-16,9-3 1 16</inkml:trace>
  <inkml:trace contextRef="#ctx0" brushRef="#br1" timeOffset="133663.5169">13750 6952 23 0,'-2'-3'11'0,"-4"8"2"15,6-3 12-15,3 3-19 0,2 7 1 16,6 7 3-16,2 2 1 15,0 12-13-15,-2 4 0 16,-3 13 9-16,-3 4 0 16,1-5-2-16,-4 5 0 15,1-7-2-15,-3 3 0 16,0-5-2-16,0-5 1 16,0-5-1-16,0-2 0 0,0-5-2 15,0-7 0-15,0-2-5 16,5-12 0-16,-2-5-9 15,-1-4 1-15,4-5-4 16,7-2 1-16</inkml:trace>
  <inkml:trace contextRef="#ctx0" brushRef="#br1" timeOffset="134144.333">14097 7333 40 0,'0'-7'20'0,"-19"26"-22"16,17-12 37-16,-3 2-33 15,2 10 1-15,0 2 3 16,3-2 0-16,3 2-7 16,2 2 1-16,3 1 5 0,3-3 0 15,-1-4-1-15,1-3 0 16,-1-5-1-16,1-9 0 15,0-9-2-15,-3-3 1 16,0-7-1-16,-3-4 0 16,0-3-1-16,0 2 1 15,3 8-2-15,3 2 1 16,5 7 1-16,0 4 0 16,2 10 0-16,3 7 0 15,1 3 0-15,4 2 1 0,-2 2 0 16,-3-2 1-16,0-3 0 15,-2-2 0-15,-3-7-1 16,-3-4 1-16,0-10-1 16,-2 0 0-16,-1-12-1 15,-2-5 1-15,0-2-5 16,0-2 1-16,0 2-5 16,2-4 1-16,1 6-5 15,2 5 0-15,3 8-6 16,3 4 0-16,4 7-2 15,4 4 1-15</inkml:trace>
  <inkml:trace contextRef="#ctx0" brushRef="#br1" timeOffset="134534.6217">14904 7361 39 0,'19'-7'19'0,"-12"0"-16"16,-7 7 35-16,-2-5-35 0,-3 3 1 15,-6-3 3 1,-5 3 0-16,-5 2-8 0,-6 2 1 15,4 5 5-15,-1 3 1 16,3 4-3-16,5 7 1 16,5 0-1-16,9-2 0 15,7 0-1-15,5-3 0 16,6-4-1-16,0-3 1 16,3-4 0-16,2-5 0 15,0 0-2-15,3-5 1 16,-3-2 0-16,-2-2 0 0,-4-1-2 15,1 1 1-15,-5 4-1 16,-1 5 1-16,1 5 0 16,0 4 0-16,-1 1 0 15,1 6 1-15,-1 3 0 16,-2 2 0-16,0 0 0 16,0-2 1-16,0 5-2 15,-3-3 0-15,1-7-5 16,-4-7 0-16,1-2-9 15,-3-5 1-15,-3-10-8 16,3 1 1-16</inkml:trace>
  <inkml:trace contextRef="#ctx0" brushRef="#br1">15155 7380 46 0,'-10'-21'23'0,"4"16"-24"16,6 7 36-16</inkml:trace>
  <inkml:trace contextRef="#ctx0" brushRef="#br1" timeOffset="135524.1293">15923 7307 54 0,'-11'-19'27'0,"-52"-4"-34"15,41 16 42 1,-20 11-33 0,2 1 0-16,3 7 0 15,3-1 0-15,10 6-3 16,6 2 1-16,10-5 1 16,10 0 1-16,9 5-1 15,7-5 1-15,9 0 0 0,7-5 1 16,3 3 1-1,0 0 0-15,0 0-1 0,-2-1 1 16,-3 4-1-16,-6 1 0 16,-5 0-1-16,-10 3 0 15,-9-2-2-15,-7-1 1 16,-5-2-1-16,-12-4 0 16,-4 6-2-16,-3-6 0 15,-3-1-5-15,3-2 0 16,5-2-9-16,-2 2 0 0,15-5-3 15,11 1 0-15</inkml:trace>
  <inkml:trace contextRef="#ctx0" brushRef="#br1" timeOffset="136170.3696">16571 7399 53 0,'13'14'26'0,"6"7"-33"0,-14-12 52 16,5 1-42-16,4 9 1 15,2 6 3-15,-1 1 1 16,1 0-10-16,0 2 1 16,-5 1 6-16,-1-8 0 15,1-2-2-15,-3-8 1 16,-3-11-2-16,0-9 1 15,-2-8-1-15,-3-8 0 16,3-6-1-16,-1-2 0 16,1 3-1-16,2 1 0 0,3 6-1 15,0 4 1-15,5 7-1 16,6 8 0-16,7 8 0 16,-2 8 1-16,5 4 0 15,0 8 0-15,3 2 1 16,-3 0 0-16,-2-3 1 15,-1-2 1-15,-5-2-1 16,-2-12 1-16,-3-4-1 16,-3-10 0-16,-2-15 1 15,-3 6 0-15,-3-10-2 16,-3-7 1-16,4 0-2 16,-1-2 0-16,-2 0-1 15,2-1 0-15,-2 8-4 16,-1 5 0-16,1 6-7 15,0 8 0-15,-3 9-9 0,-3 4 1 16,8 4-2-16,6 3 1 16</inkml:trace>
  <inkml:trace contextRef="#ctx0" brushRef="#br1" timeOffset="136620.8002">17624 7377 45 0,'-3'-2'22'0,"-10"-12"-21"16,8 9 42-16,-3 1-41 15,-8-1 1-15,3 0 1 16,-6 5 0-16,-2 3-5 16,-3 4 0-16,-2 7 3 15,2 12 1-15,3-5-2 16,5 7 0-16,5 5 0 16,9-3 1-16,7 1 0 15,11 2 1-15,8-2 0 16,2-13 1-16,1-4-1 15,4-14 1-15,-2-4-1 0,1-10 1 16,-4-12-3-16,-10 5 1 16,-8-5-3-16,-6-2 0 15,-4-1-4-15,-6 3 1 16,-3 3-3-16,-2 2 1 16,-3 4-7-16,-5 3 0 15,-3 0-6-15,6 9 1 16</inkml:trace>
  <inkml:trace contextRef="#ctx0" brushRef="#br1" timeOffset="136996.5226">18008 7631 38 0,'-8'0'19'0,"0"-9"-21"15,5 7 28-15,-2-1-26 16,-1-1 1-16,1-1-1 16,3 0 1-16,-1-2-1 15,3-5 0-15,0 1 3 16,3-1 0-16,2-2 1 0,3 0 1 15,2-3 1-15,4-2 0 16,4-2 0-16,1 0 0 16,2 0-3-16,0-3 0 15,-3 3-3-15,1-5 1 16,-1 8-7-16,1-1 1 16,-3 2-9-16,-3 6 0 15,0 1-3-15,1 5 1 16</inkml:trace>
  <inkml:trace contextRef="#ctx0" brushRef="#br1" timeOffset="137310.9769">18518 6747 42 0,'8'-16'21'0,"-3"30"-25"16,-5-5 40-16,-2 17-35 15,-1 12 0-15,0 11 3 16,1 12 0-16,2 7-5 16,0 17 1-16,-3 5 2 15,3-8 0-15,-2 2 0 16,2 1 0-16,0-10-2 15,0-9 0-15,0-2-3 16,2-12 0-16,3-15-7 0,3-9 1 16,3-9-5-16,2-14 0 15</inkml:trace>
  <inkml:trace contextRef="#ctx0" brushRef="#br1" timeOffset="137700.8185">18878 7194 56 0,'5'-9'28'0,"-44"16"-39"0,28-5 55 0,-13 5-45 15,-10 5 1-15,-6 4-1 16,-7 5 1-16,2 5 0 16,2 0 0-16,6 0 0 15,5 2 0-15,6 3 0 16,5-10 1-16,5-2 1 15,5-3 0-15,9-4 0 16,4 0 1-16,9 0 0 16,5-1 0-16,5 3 0 15,5 3 1-15,6 2-1 16,5 0 0-16,0 4-1 16,0 5 1-16,-5 1-1 15,0-4 0-15,-6-1-2 16,-2-3 1-16,-5-4-3 15,-1-3 0-15,-5-5-4 16,-2-2 0-16,-6-2-6 16,1-5 0-16,-6-5-6 15,0-2 0-15,0-2 1 16,0-3 0-16</inkml:trace>
  <inkml:trace contextRef="#ctx0" brushRef="#br1" timeOffset="138122.4106">19235 7218 44 0,'-10'-10'22'0,"-14"20"-34"15,16-6 48-15,-5 6-37 16,-6 1 1-16,1 6-1 15,-1 2 1-15,1 0 0 16,-1-1 1-16,6 6-1 16,2-3 0-16,6 0 2 15,2-2 1-15,9-3 0 16,2-1 0-16,5-6 0 16,11-2 1-16,-1 0-1 15,9 2 1-15,8 3-2 16,0 2 1-16,2 3-1 15,0 2 0-15,-5-1-1 16,-5 1 0-16,-6 5-1 16,-10-1 1-16,-10-2-1 15,-12-2 0-15,-10-2-1 0,-13-1 1 16,-8-4-4-16,-8-5 1 16,-5 0-5-16,-3 0 0 15,-5 0-8-15,5 5 1 16</inkml:trace>
  <inkml:trace contextRef="#ctx0" brushRef="#br1" timeOffset="138497.979">19098 7989 53 0,'-43'-2'26'0,"-33"6"-33"16,49-1 46 0,-50 4-39-1,-5 2 0-15,-10 1 0 16,-6-3 0-16,-11 2 1 15,-7 0 0-15,-16-4 1 16,-1 2 1-16,-2-2-1 16,-10-5 1-16,5 0 0 15,5-2 0-15,5-3-1 0,8 0 0 16,11 0-3-16,13-4 1 16,22 4-12-16,12 3 1 15,11-5-6-15,29 12 1 16</inkml:trace>
  <inkml:trace contextRef="#ctx0" brushRef="#br1" timeOffset="149172.9429">15462 7267 23 0,'3'-9'11'0,"-11"-15"-9"0,3 19 12 0,-3 1-12 15,0-1 1-15,0 0 2 16,0 3 1-16,0 4-7 16,0 8 1-16,3 8 5 15,2 8 0-15,3 7 0 16,3 7 0-16,2 5 0 15,0 7 0-15,1 6-1 16,-1 4 0-16,0-1 0 16,1-5 0-16,-6-4-1 15,-3-5 0-15,-8 0-1 16,-2-9 0-16,-3-5-1 16,0-5 1-16,-2-7-1 15,2-7 0-15,-3-7-2 16,1-5 0-16,-3-6-4 15,0-6 0-15,-1-1-8 16,4-11 0-16,7 1-3 16,9-7 0-16</inkml:trace>
  <inkml:trace contextRef="#ctx0" brushRef="#br1" timeOffset="149381.1482">15510 7653 49 0,'0'-22'24'0,"-50"13"-30"0,23 2 48 16,-10-7-41-16,-13-7 0 15,-6 0 2-15,3-1 0 0,3-6-4 16,2 2 1-16,9 3-1 16,7-3 0-16,11 0-12 15,8 5 1-15,10 2-3 16,3 7 0-16</inkml:trace>
  <inkml:trace contextRef="#ctx0" brushRef="#br1" timeOffset="151063.9707">13854 8330 39 0,'-3'-2'19'0,"-16"2"-22"15,9 0 34-15,-6-3-31 16,-5 3 1-16,-6 3 2 16,1 1 0-16,2 6-3 0,-2 4 1 15,-1 5 1-15,3 4 1 16,6 5 0-16,7 3 0 15,9 2-1-15,7-7 1 16,3-3-1-16,5-2 0 16,6-4 0-16,2-8 1 15,3-6-1-15,5-10 0 16,-3-15-1-16,-2-8 1 16,-6-10-2-16,-4-7 1 15,-4-5-2-15,-4 3 1 16,-6 2-1-16,-3-3 1 0,-2 10 0 15,-1 10 0-15,-2 2 0 16,3 11 1-16,0 12 1 16,2 10 1-16,3 7 0 15,5 9 1-15,3 12 0 16,3 5 0-16,0 9-1 16,2 2 1-16,-5 5-3 15,0-5 1-15,0-4-2 16,-6-3 0-16,4-9-4 15,1-7 0-15,1-9-6 16,0-8 0-16,3-14-8 16,0-11 1-16,2-17-2 15,3-7 0-15</inkml:trace>
  <inkml:trace contextRef="#ctx0" brushRef="#br1" timeOffset="151318.2136">14055 7923 47 0,'-6'12'23'0,"-7"40"-31"0,11-36 46 16,-4 12-33-16,4 12 0 15,-1 5 3-15,3 0 0 16,0 6-10-16,3 3 1 16,2 5 5-16,0 0 1 15,3-7-3-15,-3-3 1 0,1-4-4 16,2-5 0-16,0-12-6 15,-1-7 0-15,1-7-8 16,0-9 1-16,3-3-3 16,0-9 0-16</inkml:trace>
  <inkml:trace contextRef="#ctx0" brushRef="#br1" timeOffset="151784.0238">14325 8436 44 0,'0'26'22'0,"-14"47"-28"15,12-57 42-15,-4 5-31 16,4 7 1-16,2-2 3 16,-3-2 0-16,6 2-12 15,2-3 1-15,3 1 8 0,3-8 0 16,-1-4-2-16,1-10 0 15,2-4-2-15,-2-10 0 16,-1-9-1-16,1-7 0 16,-3-5-2-16,0-5 0 15,-3 5-1-15,0 7 0 16,0 10 0-16,3 7 0 16,3 9 0-16,2 9 1 15,0 7 2-15,3 3 1 0,0 5 0 16,0-1 1-16,3-2 0 15,-4-2 1-15,1-2 0 16,3-5 0-16,-3-10-2 16,0-4 1-16,-3-10-1 15,3-2 0-15,0-10-2 16,-3-4 1-16,0 0-3 16,0-1 0-16,0 6-5 15,-2 2 1-15,2 4-6 16,3 1 1-16,0 6-5 15,3 6 0-15,2-1-3 16,8 7 1-16</inkml:trace>
  <inkml:trace contextRef="#ctx0" brushRef="#br1" timeOffset="152129.704">15065 8497 36 0,'19'9'18'0,"-11"-16"-12"16,-8 7 31-16,0 0-32 15,-3-2 0-15,-5 2 2 16,-5-2 1-16,-5 2-10 0,-4 2 1 15,-1 3 6-15,1 2 0 16,4 2-2-16,-1 1 1 16,11 1-2-16,3 1 1 15,5-3-1-15,8 1 0 16,5-5 0-16,3-1 0 16,3-1-1-16,-1-3 0 15,1-5-1-15,-3 0 1 16,-3 1-1-16,-3 4 0 0,1 0-1 15,0 4 0-15,-1 6 1 16,1 4 1-16,-1 5-1 16,1 2 0-16,-3 0 1 15,2-2 0-15,-2-3 0 16,0-4 0-16,0 0-5 16,3-8 0-16,-1-4-6 15,1-4 0-15,0-13-10 16,-1 1 1-16</inkml:trace>
  <inkml:trace contextRef="#ctx0" brushRef="#br1" timeOffset="152503.6943">15364 8600 52 0,'14'31'26'0,"-9"2"-27"15,-2-24 41-15,-3 3-39 16,2-5 1-16,1 3 1 0,2-3 0 15,3-7-3-15,3 0 0 16,-1-7 2-16,1-5 0 16,-1-5-1-16,1-1 0 15,0 1-1-15,-1-2 1 16,-2 5-2-16,0 5 1 16,0 4-1-16,3 3 1 15,-1 9 0-15,1 2 1 16,-1 8 1-16,4 6 0 15,-1 1 1-15,-3 2 1 0,1 4-1 16,-3 1 1-16,-3-1-2 16,-5 1 1-16,-5-3-2 15,-3-4 1-15,-3-6-3 16,1-4 0-16,-1-6-6 16,1-6 1-16,-1-7-9 15,3-4 0-15,-3-5-5 16,14 0 0-16</inkml:trace>
  <inkml:trace contextRef="#ctx0" brushRef="#br1" timeOffset="152895.7828">15859 8403 43 0,'-10'-24'21'0,"-33"-2"-24"16,33 22 35-16,-4-1-29 15,1 3 0-15,-3 2 1 0,3 4 1 16,0 3-7-16,2 5 1 16,6 0 3-16,2 2 1 15,6 3-2-15,5-6 1 16,5 6 0-16,6-3 0 16,2 0 0-16,3-2 1 15,2 2 0-15,-2-7 1 16,2 5 0-16,1 2 0 15,-1 0-2-15,-2 2 1 16,-5-1-1-16,-6 1 1 0,-5 0-3 16,-6 1 1-16,-7-1-1 15,-5 1 1-15,-4-5-1 16,-4-1 0-16,-6-1-2 16,-2-1 0-16,-1-2-5 15,1 3 1-15,-1-1-10 16,3-4 1-16,11-3-4 15,5 5 1-15</inkml:trace>
  <inkml:trace contextRef="#ctx0" brushRef="#br1" timeOffset="153570.9346">17060 8346 39 0,'-5'-18'19'0,"-16"-20"-21"16,16 29 34-16,-1-3-29 15,-2 0 1-15,0 3 3 16,-2 2 1-16,-1 2-10 15,-5 5 1-15,-2 5 5 16,-9 2 0-16,1 0-2 0,-1 9 1 16,4-2-1-16,-1 7 0 15,8 5 1-15,3 7 0 16,2 7 1-16,3 5 0 16,3 2 0-16,2-2 0 15,1-3 0-15,-1-2 0 16,6 0-2-16,2-2 1 15,-2-3-2-15,-1-5 1 16,1-1-5-16,0-11 0 0,-1-3-8 16,3-6 0-16,1-4-9 15,2-10 0-15</inkml:trace>
  <inkml:trace contextRef="#ctx0" brushRef="#br1" timeOffset="153765.7318">17026 8680 61 0,'-21'3'30'0,"-37"-1"-37"16,36-2 50-16,-9-5-41 15,-4 5 0-15,-10-4 0 16,0 1 1-16,3 1-4 16,2 0 0-16,9-1-2 15,7 1 1-15,8 0-9 16,8-1 0-16,8 3-6 15,10-2 0-15</inkml:trace>
  <inkml:trace contextRef="#ctx0" brushRef="#br1" timeOffset="153963.7207">17150 8619 41 0,'11'3'20'0,"7"32"-19"0,-12-23 32 15,4 4-31-15,-2 1 0 16,5 6 2-16,-2-2 0 16,2 3-6-16,-2-3 1 0,-1-2-1 15,1 0 1-15,0-5-12 16,-3-3 0-16</inkml:trace>
  <inkml:trace contextRef="#ctx0" brushRef="#br1" timeOffset="154142.4465">17240 8593 60 0,'8'-33'30'0,"-8"12"-36"15,0 14 51-15,0-5-45 16,0-2 0-16,0 0 0 16,5-2 0-16,3 4-4 15,3 3 0-15,0 2-8 16,-1 7 1-16,6 7-5 15,5 7 0-15</inkml:trace>
  <inkml:trace contextRef="#ctx0" brushRef="#br1" timeOffset="154441.1087">17484 8751 45 0,'18'49'22'0,"-7"22"-17"0,-11-52 39 16,0 4-40-16,0 3 0 16,0-9 3-16,0-3 1 15,0-7-9-15,0-5 1 16,2-9 5-16,4-14 0 15,2-7-2-15,2-5 0 16,1 0-2-16,2-5 0 16,6 5-2-16,2 0 1 0,-3 7-1 15,3 8 1-15,3 6-2 16,-5 10 1-16,-3 9 0 16,-3 4 1-16,-3 6 0 15,-2 6 0 1,-2 17 0-1,-1-2 0-15,0-5-5 16,1-7 1-16,-1-10-9 16,3-9 0-16,0-7-6 15,8-9 1-15</inkml:trace>
  <inkml:trace contextRef="#ctx0" brushRef="#br1" timeOffset="154620.8778">17989 8678 58 0,'3'24'29'0,"-6"13"-41"16,3-30 54-16,0 5-41 0,0 2 0 15,0 3 0-15,3-1 0 16,-1 3-6-16,1 0 1 16,5-1-9-16,-3-8 1 15,3-1-3-15,-3-4 1 16</inkml:trace>
  <inkml:trace contextRef="#ctx0" brushRef="#br1" timeOffset="154787.3846">17994 8706 56 0,'-2'-35'28'0,"-6"-5"-33"0,8 31 56 0,-3-8-48 16,0-2 1-16,1 1 0 16,2-4 0-16,0 4-7 15,2 1 0-15,4 3-2 16,4 2 1-16,11 5-10 15,9 2 1-15,1 8-5 16,9 11 0-16</inkml:trace>
  <inkml:trace contextRef="#ctx0" brushRef="#br1" timeOffset="155101.6931">18418 8633 37 0,'23'22'18'0,"-28"-15"-13"16,3-7 29-16,-6 0-29 15,-3 0 1-15,-5 0 3 16,-5-3 0-16,-5 1-12 15,-4 0 1-15,4 2 7 16,5-3 0-16,5 3-3 16,5 0 1-16,6 0-2 15,5 3 1-15,8 6-1 0,8-2 1 16,2 0-1-16,4 2 1 16,-1 1-1-16,0-1 1 15,0 8 0-15,-5-1 1 16,-3 1-2-16,-2 4 1 15,-6-2-1-15,-5-1 1 16,-3 4-1-16,-5-4 0 16,-5-1-1-16,-5-3 1 15,-3-2-5-15,-3-5 1 0,5-2-7 16,6-3 0-16,5-9-10 16,5 0 1-16</inkml:trace>
  <inkml:trace contextRef="#ctx0" brushRef="#br1" timeOffset="155552.0769">18545 8288 48 0,'-11'-3'24'0,"6"29"-21"15,10-21 35-15,-2 7-34 16,-1 9 0-16,4 9 5 15,-1 10 0-15,0 5-11 16,-2 7 1-16,0-3 6 16,-1-4 1-16,1 0-2 15,-1-3 0-15,1-5-3 16,2-4 1-16,1-7 0 0,-1-7 0 16,3-7 0-1,3-7 0-15,-1-10 0 0,6-7 0 16,2-4-1-16,4 2 0 15,-1-1-1-15,3 1 1 16,-3 7-2-16,0 5 0 16,3 2 0-16,-3 5 1 15,0 4-1-15,0 5 0 16,-2 5 0-16,-3 4 0 0,-6 3 0 16,-4 0 1-1,-4 0-2-15,-2 0 1 0,-2-3-5 16,-4-4 0-16,1-2-6 15,0-8 0-15,2-4-7 16,0-5 0-16,6-5 0 16,5 0 0-16</inkml:trace>
  <inkml:trace contextRef="#ctx0" brushRef="#br1" timeOffset="155898.0227">18992 8899 46 0,'16'-14'23'0,"10"5"-24"15,-18 4 48-15,3-5-44 16,-1-1 1-16,3-6 4 15,6-2 0-15,-6 5-9 16,3-7 0-16,-3-2 5 16,-2-6 1-16,-3-1-3 15,0 2 0-15,-6-1-2 16,-2 6 0-16,-2 2-2 0,-4 7 1 16,-1 4-1-16,-4 10 1 15,-2 10 1-15,-3 4 0 16,3 2 1-16,-3 10 0 15,5-5 1-15,3 3 0 16,3-1 1-16,2 5 0 16,6-2-1-16,5-2 1 15,5-5-1-15,6-3 0 16,2-4-2-16,3-3 1 0,-3-2-6 16,3-4 0-16,5-3-7 15,2-3 1-15,-1-1-8 16,-1-3 0-16,2 0-1 15,1 0 1-15</inkml:trace>
  <inkml:trace contextRef="#ctx0" brushRef="#br1" timeOffset="156664.7982">19756 8659 18 0,'-7'7'9'0,"9"-9"-2"0,1 2 11 15,-3 0-14-15,0 0 1 16,0-2 4-16,0 2 0 15,-3-5-11-15,1-2 1 16,-1 0 7-16,-2 2 1 16,-1 0-3-16,1 1 1 15,-3-1-3-15,0 3 0 16,0-3-1-16,-2 3 0 16,-1-1-2-16,3 3 1 15,0 0 0-15,0 0 0 0,3 3 0 16,2-1 1-16,1-2-1 15,-1 2 0-15,0 1 1 16,3-3 1-16,-2 2-2 16,2 3 1-16,-3-1 0 15,0 1 0-15,1 0 0 16,-1-3 1-16,-2 0-1 16,0 1 1-16,-1-6-1 15,1 1 0-15,0-3 0 16,-1 3 0-16,1 0 0 15,0-1 0-15,-1 3 0 16,-1 0 0-16,-1 3-1 16,-3 4 1-16,0 2-1 15,1 1 1-15,-1 1-1 16,3 1 1-16,0-2-1 16,3-3 1-16,5 0 0 15,5 2 0-15,6-2 0 16,5 0 0-16,2 0 0 0,1 3 0 15,5-3-1-15,2 2 1 16,6 3-1-16,0 0 1 16,-3 2-1-16,0 0 0 15,-3 5 0-15,-5-1 0 16,-7 6 0-16,-9 2 0 16,-8-3 0-16,-10 1 1 15,-13-5 0-15,-6-8 0 0,-8-4-3 16,-2-2 1-16,0 0-6 15,5 0 0-15,5 2-11 16,13 4 1-16</inkml:trace>
  <inkml:trace contextRef="#ctx0" brushRef="#br1" timeOffset="196674.442">11303 6225 27 0,'16'-5'13'0,"-16"1"-12"0,-3 1 13 15,1 3-13-15,-4 0 0 16,-2 3 4-16,-2-1 1 16,-1 0-6-16,1 1 0 15,-4 4 4-15,1 2 1 16,3 8-1-16,-1-1 0 16,0 3-1-16,3 2 1 0,1 5-1 15,-4 0 1-15,0 0-1 16,-2 2 0-16,-3 0 0 15,0-2 1-15,-2 5-2 16,-1-6 0-16,3 1 0 16,-2-2 0-16,-1-3-1 15,4 0 1-15,-1-2-1 16,0 0 0-16,-3 0 0 16,-5-3 0-16,-2 3-1 15,-3-5 1-15,-3-2 0 16,-2 0 0-16,-11 2 0 15,2-5 1-15,4 3-1 16,-4-3 1-16,-4-4 0 16,-6-3 1-16,-5 3-1 15,-8-5 0-15,2 0-1 16,-2-5 1-16,-6 1-2 16,1-3 1-16,-6-1-1 0,-2-1 1 15,2-3-1-15,-5-2 1 16,3-2-1-16,-9 2 1 15,6 2-1-15,0-2 1 16,0 0-1-16,-2 0 1 16,-6-3-1-16,8 1 1 15,2 1-1-15,-2-1 1 16,-2 0-1-16,2 1 1 16,2-1-1-16,6 0 1 15,3-3-1-15,-1 0 0 16,9 2 0-16,2 1 1 0,0-3-1 15,0 3 0-15,8 4 0 16,3-2 1-16,0 0-1 16,13 2 1-16,-6-7-1 15,9 5 1-15,0-12-1 16,7 3 1-16,6-8-1 16,8-7 1-16,5-4-1 15,8-7 1-15,5 2-1 16,6 0 1-16,5 0-3 15,-1 9 1-15,1 7-9 16,0 8 1-16,-3 2-11 16,6 4 1-16</inkml:trace>
  <inkml:trace contextRef="#ctx0" brushRef="#br1" timeOffset="213713.35">8202 7855 16 0,'5'0'8'0,"-13"5"-4"0,8-5 9 15,0 0-8-15,0 0 0 16,0 0 5-16,0 0 1 15,0 0-12-15,0 0 0 32,0-15 11-32,3 1 0 15,-3-9-2-15,0-5 0 16,-5-10-2-16,0-4 0 16,-1-8-2-16,-2-13 1 15,3-3-4-15,0-5 1 0,-3 3-2 16,0 5 1-16,3 13-1 15,2 8 0-15,0 9-1 16,1 10 1-16,-1 4-1 16,3 2 1-16,3 10-1 15,7 12 1-15,6 7-1 16,5 14 1-16,0 9 0 16,3 5 0-16,3 4 1 15,2-1 1-15,3 4-1 16,-3 0 0-16,0-7 2 15,-5-3 0-15,-3-1 0 16,0-10 1-16,3-5-1 16,-6-9 1-16,3-10 0 15,3-7 0-15,-5-11-2 16,2-5 0-16,-5-10-1 16,0-7 1-16,-3-6-1 0,-3-8 0 15,1-2-1-15,0 4 1 16,-3 3-1-16,-3 10 0 15,0-1-1-15,-2-2 1 16,-1 7-3-16,1 3 1 16,0 6-6-16,-1 1 1 15,1 4-10-15,2 5 1 16,3 4-5-16,0 3 1 16</inkml:trace>
  <inkml:trace contextRef="#ctx0" brushRef="#br1" timeOffset="214659.2907">8938 6754 20 0,'0'-4'10'0,"-14"-1"0"0,12 2 7 16,-1 3-11-16,0 3 0 0,1 4 3 15,2 9 1-15,2 10-12 16,1 5 0-16,2 4 9 16,1 0 0-16,-4 5-3 15,-2-9 1-15,0-1-2 16,0 1 0-16,0-5-1 16,-2 0 0-16,-1-5-2 15,0-5 0-15,3-1-5 16,-2-6 1-16,-1-4-6 15,3-8 0-15,-3-1-5 16,1-3 1-16</inkml:trace>
  <inkml:trace contextRef="#ctx0" brushRef="#br1" timeOffset="215019.9653">9107 6874 26 0,'-3'0'13'0,"-15"0"-8"0,13 3 18 16,-1 1-17-16,1 3 0 15,-3 3 4-15,-3 1 1 16,-2 8-14-16,3-2 1 16,-1-1 8-16,-2 1 0 15,5-1-3-15,-3 1 0 16,3-8-2-16,3 0 0 15,0 1 0-15,-1-1 0 0,6 1 0 16,6-3 1-16,4 2 0 16,6 0 1-16,3 1 0 15,2 2 1-15,3 2 0 16,2 0 0-16,1 2-1 16,-1-2 0-16,-2 3-4 15,0-3 1-15,-3 0-11 16,-3 5 0-16,-2 0-8 15,-8-7 1-15</inkml:trace>
  <inkml:trace contextRef="#ctx0" brushRef="#br1" timeOffset="215921.4309">9959 7528 35 0,'11'-16'17'0,"-6"-1"-10"0,-5 17 19 15,-3 0-23-15,-2 0 0 16,-3-2 2-16,-3-3 0 0,-7 3-6 16,-9-1 0-16,-7 1 4 15,2 2 0-15,-2 2-2 16,-3 1 0-16,2-1-1 16,4 3 1-16,2 2-1 15,7 2 0-15,6 3 0 16,11 0 1-16,8-1 0 15,10 1 1-15,3 0-1 16,8 0 0-16,10-1 0 16,1 8 0-16,-1 0 0 15,-2 5 0-15,-3 2 0 16,-5-1 0-16,-6 1 0 16,-7 0 0-16,-9 0 0 15,-4-2 1-15,-12-1-2 16,-12-7 1-16,-3-4-2 15,-3 0 0-15,-2-7-8 16,-1-3 0-16,6-2-7 0,3-7 0 16</inkml:trace>
  <inkml:trace contextRef="#ctx0" brushRef="#br1">10030 6964 39 0,'14'0'19'0,"-20"44"-23"0</inkml:trace>
  <inkml:trace contextRef="#ctx0" brushRef="#br1" timeOffset="216430.3774">10308 7714 63 0,'-10'-5'31'0,"-80"-14"-43"0,66 10 63 15,-8-3-51-15,-2 3 0 16,-1-1 0-16,-2 1 0 15,8-1-3-15,5 3 0 16,6 3-8-16,5 4 1 16,7 4-7-16,6 3 1 0</inkml:trace>
  <inkml:trace contextRef="#ctx0" brushRef="#br1" timeOffset="216776.0399">10401 7810 52 0,'21'-4'26'0,"-16"1"-32"16,1-2 46-16,4-2-40 15,3-2 1-15,3-3 2 16,3-7 0-16,2 3-3 16,0-5 1-16,-2-3 1 15,-6 1 0-15,0 2 0 16,-5-1 0-16,-5 6-2 15,-9-1 0-15,1 6-1 16,-3 4 1-16,-5 4-1 0,-3 10 1 16,0 3 0-16,0 9 1 15,3 6 0-15,2 4 1 16,6-1 1-16,5 2 0 16,5 1-1-16,3 0 1 15,3-5-4-15,2-3 0 16,0-7-9-16,3-6 1 15,0-8-9-15,-3-11 0 16</inkml:trace>
  <inkml:trace contextRef="#ctx0" brushRef="#br1" timeOffset="217241.5947">10784 7808 53 0,'16'35'26'0,"-10"17"-31"15,-1-38 44-15,3 10-35 16,2 1 0-16,4 13 2 16,-1 0 1-16,0 4-9 15,3-7 1-15,-3-2 5 16,0-2 1-16,-2-5-2 16,-3-8 0-16,0-6-1 15,-3-9 0-15,-2-11-1 16,-3-8 1-16,0-12-1 15,0-15 0-15,-3-6-1 16,1-14 1-16,-1-3-2 16,3-5 1-16,0 8-1 15,3 2 1-15,2 11-1 0,3 8 1 16,0 9-1-16,2 9 1 16,6 10-1-16,5 7 0 15,3 10 0-15,-3 6 1 16,0 10-1-16,-2 9 1 15,-6 3 0-15,-7 4 1 16,-14 5 0-16,-8-5 0 16,-8-2 0-16,-8-5 0 15,-8-2 0-15,-5-5 0 16,0-4-4-16,6-3 0 0,4-2-7 16,6-5 0-16,11-3-9 15,15-1 0-15</inkml:trace>
  <inkml:trace contextRef="#ctx0" brushRef="#br1" timeOffset="217767.271">11634 7549 43 0,'5'-9'21'0,"-18"11"-22"0,8-2 29 15,-3 0-25-15,-3 2 1 16,-8 3 2-16,-7 2 1 16,0 3-9-16,-1 4 1 15,3 5 5-15,3-5 0 0,3 4-2 16,4-1 0-16,6 2-2 16,3-7 1-16,10-1-1 15,3 1 1-15,11 0 0 16,5-3 0-16,5 1 0 15,5 4 1-15,6 0 0 16,-6 5 1-16,-2 2-1 16,-6 5 1-16,-7 0 0 15,-11 2 0-15,-13 0-1 16,-14 0 0-16,-13-4-1 16,-15-3 0-16,-9-7-3 15,-7-5 0-15,-6 1-8 16,-8-1 0-16,3 1-9 15,-5-8 1-15</inkml:trace>
  <inkml:trace contextRef="#ctx0" brushRef="#br1" timeOffset="218294.1465">10054 6964 35 0,'3'-5'17'0,"-1"19"-13"15,1-7 19-15,2 7-20 16,-2 3 1-16,2 8 4 15,1 11 0-15,-1 6-9 16,-2 12 1-16,2 5 5 16,0-3 1-16,-2 6-2 15,-1-1 0-15,-2 5-2 16,0 2 0-16,0-5-1 0,3 1 0 16,2-13 0-16,1-3 1 15,-1-6-1-15,0-2 0 16,-2-10-3-16,0-4 1 15,-1-7-7-15,1-7 1 16,-3-5-10-16,0-2 1 16</inkml:trace>
  <inkml:trace contextRef="#ctx0" brushRef="#br1" timeOffset="218533.87">10401 7627 18 0,'-8'0'9'0,"-27"4"0"15,28-1 0-15,-7 4-2 16,-7 2 1-16,-5 1 5 16,-6-1 1-16,0 1-17 15,-5-1 1-15,-3 0 10 16,1 1 1-16,-1-1-9 15,3-2 0-15,5 3-12 16,1-3 0-16</inkml:trace>
  <inkml:trace contextRef="#ctx0" brushRef="#br1" timeOffset="228322.6246">9205 8807 26 0,'13'31'13'0,"-16"2"-8"0,1-26 13 16,-1 0-15-16,-2 2 1 16,-3 1 3-16,0-3 1 15,-5-2-9-15,-3-3 1 16,-8-7 6-16,-5 1 1 15,-11-6-2-15,1-6 1 16,-9-8-3-16,-8-4 1 16,3 0-2-16,3-8 1 15,0-4-1-15,5-11 1 0,5-3-1 16,3-8 0-16,3-1 0 16,7-8 0-16,6 6-1 15,3-4 1-15,4 11-2 16,7 6 1-16,1 9-1 15,4 8 1-15,10 7-1 16,7 9 0-16,12 7 0 16,-1 5 0-16,9 7-1 15,7 12 1-15,3 5-1 16,0 4 1-16,0 2 0 16,3-2 0-16,-9-4 0 15,-4-3 0-15,-9-2 0 16,-13-3 0-16,-10-4 1 15,-8-7 0-15,-8-8-1 16,-11-6 1-16,-8-6 0 16,-8 1 1-16,-2 5-1 15,-3 2 1-15,-5 4-1 0,2 6 1 16,6 11 1-16,-3 9 0 16,-6 5-2-16,4 10 1 15,2 7-1-15,5-6 1 16,0 8-1-16,3 5 1 15,8 0-5-15,6-1 0 16,4-1-6-16,8-3 1 16,9 0-10-16,7 4 0 15,11-11-2-15,5 3 0 16</inkml:trace>
  <inkml:trace contextRef="#ctx0" brushRef="#br1" timeOffset="228938.0503">9710 9014 40 0,'3'5'20'0,"-3"-7"-22"0,0 2 37 15,0 0-32-15,0 2 1 16,-5 0 1-16,-3 1 0 16,-8 4-7-16,-3 0 1 15,-2 2 4-15,-3 3 0 16,0 0-2-16,3 2 1 0,3 0-2 16,5-5 1-16,2 1-1 15,6-1 1-15,5 1-1 16,8-3 1-16,5 2 0 15,5 3 0-15,6 2 0 16,5 5 1-16,-2 0 0 16,-1 6 0-16,6 8 0 15,-11-2 1-15,-2 2-1 16,-9-3 0-16,-2 1 0 16,-11-5 0-16,-2-5-1 15,-8-2 1-15,-11-7-1 16,-13-5 0-16,0-5-5 15,0-4 1-15,-3-5-6 16,6 0 0-16,7-3-8 16,1-4 1-16,15-5-3 0,6 3 1 15</inkml:trace>
  <inkml:trace contextRef="#ctx0" brushRef="#br1" timeOffset="229149.565">9845 9106 48 0,'24'17'24'0,"-16"11"-35"0,-5-16 50 15,2 4-35-15,0 8 0 16,3 4 2-16,-3 5 1 16,3 2-9-16,0 3 0 0,0-6 4 15,0 1 0-15,0-2-8 16,0-7 0-16,0-3-10 15,0-10 0-15</inkml:trace>
  <inkml:trace contextRef="#ctx0" brushRef="#br1" timeOffset="229358.2749">9819 9104 67 0,'5'-26'33'0,"-18"-5"-42"16,10 22 62-16,0-5-53 15,1-5 0-15,2 0 0 16,2-4 1-16,4-1-2 16,2-2 0-16,2 7-3 15,4 3 0-15,1 4-4 0,1 5 0 16,3 7-5-16,5 5 1 16,2 7-5-16,3 4 1 15</inkml:trace>
  <inkml:trace contextRef="#ctx0" brushRef="#br1" timeOffset="229763.7653">10208 9064 36 0,'13'9'18'0,"-5"-18"-12"0,-8 9 30 15,0 0-32-15,5-5 0 16,0 0 4-16,3 3 0 16,3-3-10-16,5 1 1 0,0 1 6 15,0-1 0-15,-1 1-2 16,7 3 0-16,-1 5-2 15,0 0 1-15,-3 2-1 16,-4 7 0-16,-4 5 0 16,-7 2 0-16,-8 5-1 15,-9 7 1-15,-4-1 0 16,-11 6 0-16,-3 0-1 16,0 2 0-16,6-5 1 15,5 3 0-15,5-5 0 16,5-1 1-16,9-6 0 15,7-5 0-15,8-4 0 16,8-3 0-16,8-2 0 16,8-5 0-16,3 0-1 15,0-2 0-15,2-1-1 0,-5-1 0 16,0-1-3 0,0 0 0-16,-8-4-6 0,0-5 1 15,-7-2-9-15,-9 2 1 16,-8-1-4-16,-2-1 0 15</inkml:trace>
  <inkml:trace contextRef="#ctx0" brushRef="#br1" timeOffset="230077.8091">10734 9452 60 0,'29'-3'30'0,"-13"-18"-36"0,-11 14 59 16,1-5-50-16,2-6 0 15,0-6 2-15,0-2 0 0,-1-7-7 16,-7 0 0-16,-7-2 3 15,-4 0 1-15,-8 2-2 16,-2 2 0-16,-3 10-2 16,-2 7 1-16,5 12-1 15,0 4 1-15,2 12 0 16,3 7 1-16,3 12 0 16,8 5 1-16,5 7 1 15,5-1 0-15,6 3 1 16,10-2 0-16,3-7 0 15,5-8 0-15,2-2-3 16,6-6 1-16,1-6-9 16,-1-7 1-16,-3-4-11 15,-5-2 1-15,3-8-5 16,2-7 1-16</inkml:trace>
  <inkml:trace contextRef="#ctx0" brushRef="#br1" timeOffset="230814.0004">11935 9424 48 0,'11'-12'24'0,"-51"-12"-30"0,27 10 45 15,-8 0-37-15,-3 0 0 0,-5 2 2 16,-5 0 1-16,-6 5-6 15,0 3 1-15,-2 8 3 16,2 11 0-16,3 6-1 16,5 5 1-16,16 6-2 15,14 1 1-15,12-2-1 16,14 0 1-16,5-1 0 16,8-4 0-16,-2-7 0 15,-1-10 0 1,22-28-1-1,-9-9 1-15,-10-9-2 16,-10-6 1-16,-9 6-2 16,-10-1 0-16,-5 0-1 15,-3 5 1-15,-3 8-1 16,1 1 0-16,-1 8 0 16,-2 1 1-16,5 6-1 0,2 2 1 15,4 2-1-15,2 3 0 16,0 0-3-16,5-1 1 15,-3-1-1-15,6-6 0 16,0 3 1-16,3-5 1 16,-1-11 2-16,3-3 0 15,-2-2 4-15,-1-3 0 16,-2-7 1-16,-5 3 0 16,-3-2 0-16,-8-3 1 15,-6 2-2-15,-4 7 1 16,-3 1-3-16,-1 4 1 0,4 7-2 15,-1 7 1-15,3 10 0 16,0 9 0-16,3 14 1 16,2 22 0-16,3 13 1 15,3 12 0-15,2 12 1 16,1 17 0-16,2 6-1 16,2-9 1-16,3-2-2 15,1 2 0-15,-1-12 0 16,0-4 0-16,3-12-4 15,0-12 0-15,-3-12-8 16,0-11 1-16,-2-5-11 16,-8-8 1-16,-3-15-2 15,10-6 0-15</inkml:trace>
  <inkml:trace contextRef="#ctx0" brushRef="#br1" timeOffset="231204.9369">12618 9306 60 0,'-3'9'30'0,"1"22"-42"16,2-17 63-16,0 3-50 15,0 4 1-15,0 0 2 16,2 5 0-16,4 0-5 15,-4-5 1-15,6-2 1 16,-2-3 0-16,-1-2-8 16,-5-4 1-16,0-6-11 15,-5-1 1-15,-6-15-2 16,0-7 0-16</inkml:trace>
  <inkml:trace contextRef="#ctx0" brushRef="#br1" timeOffset="231339.9058">12607 9132 56 0,'6'-19'28'0,"-4"0"-43"0,1 15 57 16,0-1-49-16,2 5 0 15,3 0-12-15,0 7 1 16,5 2 17-16,3 10 0 16</inkml:trace>
  <inkml:trace contextRef="#ctx0" brushRef="#br1" timeOffset="231625.3602">12835 9546 57 0,'11'49'28'0,"-11"8"-35"16,0-46 57-16,-3-1-48 16,0-1 0-16,1-4 3 15,-1-3 1-15,0-9-7 16,1-9 1-16,-1-3 3 16,3-5 0-16,5-11-2 15,3 0 1-15,3-3-4 16,2 3 1-16,6 4-2 15,-1 8 1-15,1 9-1 16,2 7 1-16,-3 11 0 16,-2 8 0-16,-3 5 1 15,1 4 0-15,-4 2 0 16,-2-1 1-16,0-1-2 16,-5 0 1-16,-1 0-8 15,-2-4 0-15,0-3-8 16,-5-3 1-16</inkml:trace>
  <inkml:trace contextRef="#ctx0" brushRef="#br1" timeOffset="232090.9351">13287 9569 48 0,'19'29'24'0,"-19"44"-24"0,0-55 39 16,0 13-35-16,-3 4 1 15,1 5 3-15,-1 3 0 0,0-4-10 16,1 4 0-16,-4-3 7 16,1-5 0-16,0-4-2 15,2-5 0-15,1-5-1 16,-1-10 0-16,3-11-1 16,0-11 0-16,0-6-1 15,0-11 1-15,0-7-1 16,0-15 1-16,3-6-2 15,-1-12 1-15,1 7 0 16,2 2 0-16,3 5 0 16,5 4 0-16,0 13-1 15,3 6 1-15,3 5-1 16,-1 12 1-16,-2 9-1 16,-2 10 0-16,1 12 0 15,-1 1 0-15,-6 8 0 0,-6 7 0 16,-2 7 1-16,-5-2 0 15,-6-3 0-15,-7-2 1 16,-6-7-2-16,-5-3 0 16,2-4-6-16,1-5 0 15,0-4-9-15,2-6 0 16,8-6-3-16,16-5 1 16</inkml:trace>
  <inkml:trace contextRef="#ctx0" brushRef="#br1" timeOffset="232570.848">13655 9466 37 0,'3'-2'18'0,"2"4"-17"0,-2 3 33 16,2 6-30-16,0 8 1 16,1 0 2-16,2 5 1 15,-3 1-10-15,0 1 1 16,0 2 6-16,1-4 0 16,-1-3-2-16,0 0 0 15,3 1-1-15,3-6 1 16,5-7-2-16,0-4 1 15,2-3-4-15,-2-4 1 16,5-5-5-16,-2-5 1 16,-3-2-8-16,-3 0 1 0,-8 0-5 15,0 2 0-15</inkml:trace>
  <inkml:trace contextRef="#ctx0" brushRef="#br1" timeOffset="233441.8074">14147 9193 36 0,'8'-26'18'0,"0"29"-22"0,-8 1 29 15,3 8-24-15,-1 7 0 0,1 7 4 16,-3 11 0-16,-3 8-4 16,1 2 0-16,-1 0 3 15,-2 5 1-15,0 2-1 16,-3-2 0-16,0 4-1 15,0-4 0-15,2-7-5 16,1-5 1 0,8-12-13-1,2-16 1-15</inkml:trace>
  <inkml:trace contextRef="#ctx0" brushRef="#br1" timeOffset="233591.7289">14211 9572 55 0,'-53'2'27'0,"-56"-42"-34"0,75 31 42 15,-6-5-41-15,-5-1 1 16,-2 4-22-16,2 4 1 16</inkml:trace>
  <inkml:trace contextRef="#ctx0" brushRef="#br1" timeOffset="275027.8803">2895 10120 59 0,'15'44'29'0,"-4"13"-27"16,-8-38 30-16,-3 9-31 16,0 10 0-16,0 4 1 15,0 0 0-15,0 5-2 16,0 3 1-16,-3-1 0 16,-2-4 1-16,-1-1-1 15,1-6 1-15,0-3-5 0,-3-4 0 16,0-10-7-16,8-7 0 15,3-7-7-15,10-4 0 16</inkml:trace>
  <inkml:trace contextRef="#ctx0" brushRef="#br1" timeOffset="275297.632">3493 10783 68 0,'5'16'34'0,"-58"-1"-43"0,29-15 64 0,-16-3-53 16,-15 3 1-16,-22 0 2 16,-16 0 1-16,-7 3-6 15,5-1 0-15,-3 3 4 16,13-1 0-16,8 1 0 16,14 2 0-16,10 0-4 15,8-2 1-15,8 0-7 16,16-3 1-16,13-4-7 15,8-6 1-15,8-6-11 16,13-9 1-16,3-3-1 16,5-9 1-16</inkml:trace>
  <inkml:trace contextRef="#ctx0" brushRef="#br1" timeOffset="275509.2695">3183 9988 81 0,'-8'-2'40'0,"-50"-5"-63"0,34 2 89 16,-13 5-66-16,-21-5 0 15,-3 3 0-15,3 2 0 16,5 2-1-16,5 3 0 16,6 0-4-16,7 2 1 15,9 2-7-15,5 3 0 16,5 2-9-16,11-2 0 15</inkml:trace>
  <inkml:trace contextRef="#ctx0" brushRef="#br1" timeOffset="276363.4384">4146 9906 67 0,'3'7'33'0,"-14"52"-39"0,8-36 59 0,-7 10-50 16,-3 21 0-16,-1 0 3 15,4 10 0-15,-1 4-7 16,1 2 1-16,-1 3 3 16,0-4 1-1,4 15-5 1,1-20 1-16,4-15-7 15,-1-11 0-15,6-12-6 16,7-15 1-16,9-15-5 16,5-15 0-16,7-21-2 15,9-5 0-15,-3-4 11 32,-100 84 8-32,171-127 5 15,-74 52 0-15,-7 7 6 0,-6 12 0 16,-13 7 7-16,0 9 1 15,-8 5-10-15,-8 3 0 16,-8 4-4-16,-8 5 1 16,-2 2-2-16,2 0 1 15,3 0-3-15,5 2 1 16,3-4-1-16,5 0 1 16,5 7-2-16,6-3 1 15,10 3-1-15,0 2 1 16,8 3 0-16,3-1 0 0,0 3-1 15,-3 0 0-15,3 2-1 16,-5-4 1-16,-1-3-2 16,1-2 1-16,-4-3-5 15,-4-2 0-15,-3-4-7 16,0-1 1-16,-3-4-10 16,0-10 1-16,-2-2-2 15,0-5 1-15</inkml:trace>
  <inkml:trace contextRef="#ctx0" brushRef="#br1" timeOffset="276709.8025">4699 10491 67 0,'19'14'33'0,"-22"10"-52"16,0-19 71-16,1 11-50 15,-4 5 1-15,1 5 1 0,-6 2 1 31,11 15-5-31,6-8 0 16,4-2 4-16,4-7 1 16,1-7-2-16,4-10 1 15,7-7-2-15,3-6 0 16,-2-8-2-16,-1-5 0 16,-2-4-1-16,-5-9 1 15,-6 1-2-15,-5 1 1 16,-3 0 0-16,-2 2 0 15,-8 0-1-15,-3 3 1 0,-8 2-3 16,-5 4 0-16,-3 3-4 16,-5 7 0-16,-8 5-8 15,-3 4 0-15,6 3-3 16,-9 13 1-16</inkml:trace>
  <inkml:trace contextRef="#ctx0" brushRef="#br1" timeOffset="277355.8247">4519 10515 52 0,'3'-3'26'0,"-11"15"-31"16,5-7 49-16,-2 14-41 15,2 2 1-15,3 7 1 16,0 5 1-16,6 2-7 15,-1-2 0-15,0 5 5 16,0-5 0-16,3-5-2 16,0 0 1-16,-2-7-2 15,1-4 1-15,-1-10-2 16,-1-7 0-16,3-9 0 16,-5-3 0-16,2-12-2 15,-2 1 1-15,-1-3 0 16,1 5 0-16,0 4 1 15,2 6 1-15,0 1 1 0,3 10 0 16,3 12 0-16,2 2 1 16,0 2-3-16,0-1 0 15,-2 1-8-15,-1 0 1 16,1-1-13-16,-3-6 1 16,-8-4-1-16,-5-10 0 15</inkml:trace>
  <inkml:trace contextRef="#ctx0" brushRef="#br1" timeOffset="278136.5445">5188 10560 38 0,'3'-17'19'0,"0"8"-18"0,-3 9 37 0,2 7-31 16,4 12 0-16,2 6 3 16,0 11 0-16,2 6-12 15,3-2 0-15,-2 2 9 16,2-2 0-16,3-7-3 15,0-2 0-15,0-8-2 16,-3-4 1-16,0-7-2 16,1-10 1-16,-4-9-2 15,-2-7 1-15,0-9-2 16,-3-6 0-16,-2 1-2 16,2 0 1-16,1 9 0 15,1 5 0-15,7 7 1 16,7 12 1-16,3 6 1 15,2 3 0-15,1 5 2 16,-1 2 0-16,6-4 0 16,0-3 0-16,2-7-1 0,-2-7 1 15,-6-7-2-15,-2-12 0 16,-6-9-2-16,-4-10 0 16,-6-6-5-16,-3 1 0 15,-5 3-8-15,-5 0 1 16,-1 5-8-16,4 2 1 15</inkml:trace>
  <inkml:trace contextRef="#ctx0" brushRef="#br1" timeOffset="278841.4422">6649 10696 62 0,'-8'-7'31'0,"-45"-7"-42"0,40 14 56 0,-6 2-44 15,-2 3 1-15,-3 7 3 16,3 4 0-16,0 10-6 16,3 0 1-16,2 2 3 15,8 5 0-15,5-2-1 16,3-1 1-16,8-2-3 15,5-4 1-15,6-8 0 16,5-9 0-16,2-7-1 16,-2-7 0-16,0-12-1 15,-1-2 1-15,-1 2-1 16,-4-2 1-16,-2 5 0 16,-5 4 0-16,-1-2 1 15,-2 9 0-15,5 5 1 16,-5 7 1-16,0 5-1 15,0 7 1-15,-3 2-1 16,1-2 0-16,-1 2-4 16,0-2 0-16,1 0-6 15,2-8 1-15,0-6-7 0,-1-7 1 16,-1-15-8-16,-4-11 0 16</inkml:trace>
  <inkml:trace contextRef="#ctx0" brushRef="#br1" timeOffset="279081.7015">6832 10059 65 0,'5'0'32'0,"3"28"-38"0,-6-16 59 0,1 13-50 16,-3 13 1-16,-3 14 2 16,3 4 1-16,0 10-9 15,-2 7 0-15,-1 0 5 16,3 7 1-16,0-12-3 15,0 0 0-15,0-4-5 16,0-12 0-16,3-5-5 16,2-7 0-16,3-10-6 15,3-6 0-15,4-13-6 16,7-6 1-16</inkml:trace>
  <inkml:trace contextRef="#ctx0" brushRef="#br1" timeOffset="279591.905">7284 10771 23 0,'-3'-9'11'0,"-13"-3"-3"0,14 10 10 16,-1-1-11-16,3 1 1 15,0 2 5-15,0 0 1 16,-2 0-17-16,-1 0 1 15,-2 5 11-15,-3 2 0 16,-3 2-4-16,-2 3 1 16,-6 2-3-16,1 5 0 15,-3 4-1-15,2 3 0 16,3-2 0-16,6-3 0 16,4-2-1-16,6 2 1 0,8-2-2 15,6-5 1-15,4-5 0 16,3-4 0-16,-2-3 0 15,-1-6 0-15,1-1-2 16,-1 0 1-16,-2-2 0 16,-3 2 1-16,1 1-2 15,-6 4 1-15,0 2-1 16,-1 7 1-16,-1 10 1 16,-4 5 0-16,1 6 0 15,-3 8 0-15,-3 0 1 16,-2-1 1-16,-3 3-1 15,-2-4 0-15,-1-6-1 16,-2-2 0-16,0-4-4 16,-6-8 0-1,-21-11-17-15,6-7 0 16,0 2 0-16,2-5 0 16</inkml:trace>
  <inkml:trace contextRef="#ctx0" brushRef="#br1" timeOffset="280838.0802">8197 10226 38 0,'2'0'19'0,"6"9"-9"0,-8-9 31 16,0 0-36-16,6 0 1 16,-1-5 4-16,6-6 1 15,2-4-13-15,8 1 0 0,8-2 9 16,8-5 0-16,0-3-4 15,8 1 1-15,13-1-3 16,3 5 0 0,8 3-1-16,-6 9 1 0,-10 7-1 15,-5 7 1-15,-6 7-1 16,-5 14 1-16,-10 5 0 16,-14 12 0-16,-8 7 0 15,-10 4 1-15,-13 10-1 16,-14 0 1-16,-11 2-1 15,-4 2 0-15,-1-6 0 16,3-8 1-16,11-4 0 16,5 2 1-16,5-9-1 15,3-5 0-15,8-3 0 16,7-4 1-16,4-2-1 16,7-3 1-16,8-7-1 0,14-7 0 15,7 1 0-15,8-1 0 16,6-5-1-16,-3-4 0 15,0-3-1-15,0-2 0 16,-3 0-2-16,-2-2 0 16,-3-1-7-16,-8-1 1 15,-5 1-12-15,-14-6 1 16,-4-3-6-16,-6 3 0 16</inkml:trace>
  <inkml:trace contextRef="#ctx0" brushRef="#br1" timeOffset="281063.5429">8975 10694 81 0,'18'-5'40'0,"-47"-21"-55"16,19 17 78-16,-14-6-61 16,-11 4 0-16,-10-1 3 15,-13 3 0-15,-3 2-7 16,3 2 0-16,0 5 3 15,-3 5 1-15,8 4-8 16,8 5 1-16,5 2-12 16,3 3 0-16,11 0-6 15,10 5 1-15</inkml:trace>
  <inkml:trace contextRef="#ctx0" brushRef="#br1" timeOffset="281964.8575">9136 9899 34 0,'0'-26'17'0,"3"2"-9"15,-3 20 20-15,0-1-24 16,0-2 0-16,0 7 4 16,2 5 0-16,-2 6-9 15,0 15 1-15,0 5 5 16,0 11 1-16,-2 10-2 0,-1 9 1 15,0 0-3-15,1 0 0 16,-1-11-2-16,0-1 1 16,1-7-2-16,-1-6 0 15,1-8-6-15,2-9 0 16,2-10-10-16,6-4 0 16</inkml:trace>
  <inkml:trace contextRef="#ctx0" brushRef="#br1" timeOffset="282174.2907">9337 10301 49 0,'3'-14'24'0,"-59"-7"-22"15,35 9 35-15,-11-5-35 16,-13-1 0-16,-8-4 2 16,3 1 0-16,-3-2-5 15,0 1 0-15,0 1 3 16,11 3 1-16,8 3-5 15,7 6 0-15,6 4-7 16,10 5 0-16,11 5-7 16,8 9 0-16</inkml:trace>
  <inkml:trace contextRef="#ctx0" brushRef="#br1" timeOffset="282384.9589">9406 10418 46 0,'-16'-4'23'0,"-32"-46"-29"0,35 34 39 16,-3-5-31-16,-7-8 1 15,1-6 0-15,-1 2 0 16,-1 0-5-16,3 3 0 16,2 2 0-16,3 2 1 15,3 2-10-15,8 3 1 16,5 5-3-16,5 6 0 15</inkml:trace>
  <inkml:trace contextRef="#ctx0" brushRef="#br1" timeOffset="282549.3382">9263 9979 54 0,'-8'4'27'0,"-55"20"-27"16,41-10 55-16,-9 7-51 15,-6 10 1-15,-6 2 0 16,6 2 1-16,3 0-11 15,2 12 0-15,0-2-5 16,3 9 1-16,3-2-10 16,5-3 0-16</inkml:trace>
  <inkml:trace contextRef="#ctx0" brushRef="#br1" timeOffset="289470.7704">10742 10804 43 0,'0'7'21'0,"-8"-21"-10"0,6 9 22 15,-6 3-31-15,-3-3 1 16,-2 3 0-16,-8 2 0 16,-6 0-5-16,-2 0 1 15,-5 2 3-15,-6 3 0 0,0 2-2 16,1 0 1-16,2 5 0 16,5 7 0-16,3 2 0 15,8 2 0-15,5 3-1 16,8 0 1-16,8 2 0 15,8 1 0-15,5-4 0 16,5 1 0-16,6-5-2 16,0-2 0-16,0-5-6 15,2-4 0-15,-5-5-9 16,1-3 1-16,-4-14-1 16,9-2 0-16</inkml:trace>
  <inkml:trace contextRef="#ctx0" brushRef="#br1" timeOffset="289876.5983">10880 10757 46 0,'16'-12'23'0,"-35"15"-32"0,11-3 47 15,-5 2-34-15,-6 5 1 32,-18 19 4-32,8 5 0 15,5 1-12-15,11 1 1 16,5 0 8-16,8 5 0 15,8-10-3-15,3-4 1 16,5-6-2-16,5-10 0 16,3-11-1-16,2-9 1 15,-2-6-2-15,-3-4 1 0,-5-6-1 16,-3 5 1-16,-2 4-1 16,-1 2 0-16,1 6 0 15,-3 6 0-15,0 5 1 16,2 7 1-16,-2 5 0 15,0 4 0-15,0 5 0 16,0 5 0-16,-3 0-1 16,-2 0 1-16,2-5-1 15,-2 0 0-15,0-4-5 16,-1-3 0-16,4-5-7 16,-1-2 0-16,0-2-9 15,0-5 1-15,-2-9-2 16,2-8 1-16</inkml:trace>
  <inkml:trace contextRef="#ctx0" brushRef="#br1" timeOffset="290176.0265">11155 10903 53 0,'16'12'26'0,"-3"11"-37"0,-10-18 56 16,-1 4-43-16,4-2 0 16,-6 0 1-16,0 0 1 15,0 1-5-15,0-6 1 16,0 0 2-16,0-2 1 15,5-7-2-15,3-5 0 16,2-2 0-16,4-5 0 16,4 3-1-16,3 2 0 15,0 4 0-15,1 10 1 0,1 5 1 16,4 7 0-16,-6 7 0 16,-2 2 0-16,-1 0 0 15,-2 3 1-15,-5-3-3 16,-4-2 1-16,-1-1-8 15,-4-3 0-15,-2-8-9 16,0 0 1-16,0-7-4 16,3-5 0-16</inkml:trace>
  <inkml:trace contextRef="#ctx0" brushRef="#br1" timeOffset="290612.1545">12422 10769 44 0,'-24'-17'22'0,"-26"10"-23"0,37 7 42 15,-11 3-38-15,3 1 1 16,-3 1 0-16,-2 4 1 15,-1 3-7-15,1-2 0 16,2 1 5-16,5 4 0 16,6-1-2-16,8 2 0 15,8 1 0-15,7 1 0 0,6 1 0 16,5-2 0-16,8-3 0 16,8 2 0-1,3 3 1-15,-6 2 1 0,1 0-1 16,-9 1 0-16,-5-1 0 15,-10-2 0-15,-8-3 0 16,-6-2 0-16,-16-2-2 16,-7 0 1-16,-6-8-2 15,-2-4 1-15,2 0-5 16,3 0 1-16,3-4-9 16,7 1 1-16,8 3-7 15,6-4 1-15</inkml:trace>
  <inkml:trace contextRef="#ctx0" brushRef="#br1" timeOffset="290912.8332">12615 10919 56 0,'6'-2'28'0,"-6"4"-37"0,0 1 50 16,0 1-40-16,-3 6 0 15,0 6 2-15,3-2 1 16,0 3-4-16,3 2 0 15,2-3 3-15,3 1 1 16,5-6 0-16,3-1 0 16,3-6-2-16,5-6 1 15,-6-10-1-15,-5-4 1 0,-2-8-3 16,-8-1 1-16,-9-1-1 16,-4 0 0-16,-1 7-4 15,-5 2 1-15,-2 3-6 16,5 3 1-16,5 1-9 15,0 8 1-15,-6-3-2 16,-1-4 0-16</inkml:trace>
  <inkml:trace contextRef="#ctx0" brushRef="#br1" timeOffset="291198.3915">12928 10334 58 0,'0'21'29'0,"-19"21"-40"15,14-28 59-15,-1 12-45 0,1 10 1 16,3 13 3-16,-1 3 1 16,0 2-10-16,3 0 1 15,0 2 5-15,0-2 1 16,3 0-3-16,0 1 1 15,-1-6-6-15,3-4 1 16,1-8-7-16,-1-6 0 16,3-10-8-16,0-5 0 15,-3-8-3-15,3-6 1 16</inkml:trace>
  <inkml:trace contextRef="#ctx0" brushRef="#br1" timeOffset="291452.081">13070 10882 52 0,'14'2'26'0,"-12"22"-33"16,1-15 51-16,0 5-41 16,-1 10 1-16,4 2 3 15,-1-1 0-15,3 1-8 16,8-2 0-16,5-1 6 16,0-2 0-16,3-4-2 15,0-5 1-15,-1-8-2 16,1 1 0-16,0-10-3 15,-3-4 1-15,-5-7-5 16,-3-6 0-16,-2-1-5 16,-6 2 0-16,-2-1-5 15,-3 6 1-15,0 4-4 0,-3 3 0 16</inkml:trace>
  <inkml:trace contextRef="#ctx0" brushRef="#br1" timeOffset="291768.7276">13422 11009 42 0,'16'11'21'0,"13"-8"-17"0,-21-3 39 15,5-7-40-15,3 0 0 16,3-5 1-16,-1-2 0 16,4-5-5-16,-1-4 0 15,0-1 4-15,0 5 0 16,-2-2-2-16,-6-2 1 16,-3 1-1-16,-4 6 0 0,-9 2-1 15,-2 4 1-15,-6 6-1 16,-5 4 0-16,-2 7 0 15,-1 2 1-15,1 5 0 16,-1 5 1-16,6 2 0 16,8 5 1-16,5 2 0 15,5 1 0-15,11 3-1 16,5-3 1-16,11-1-3 16,7-5 1-16,4-1-6 15,7-6 0-15,6-2-8 16,4-4 0-16,-1-1-7 15,-6-7 1-15</inkml:trace>
  <inkml:trace contextRef="#ctx0" brushRef="#br1">15647 10825 54 0,'0'-7'27'0,"-31"-16"-31"15</inkml:trace>
  <inkml:trace contextRef="#ctx0" brushRef="#br1" timeOffset="292938.4182">15886 10270 45 0,'-3'0'22'0,"-10"0"-31"0,10 0 43 16,0 10-29-16,1 6 0 15,2 8 5-15,-3 13 0 0,0 10-10 16,-2 12 0-16,0 7 8 15,0-3 0-15,2-6-2 16,0 2 0-16,3-5-2 16,3-10 1-16,5-4-3 15,2-4 1-15,4-3-1 16,4-7 1-16,9-1-1 16,4-8 0-16,4-3-1 15,-1-2 1-15,3-3-2 16,0 1 1-16,-2-1-5 15,-4 0 1-15,-1 1-6 16,-7-3 1-16,-1 0-9 16,-9-5 0-16,-5 1-5 15,-6-15 0-15</inkml:trace>
  <inkml:trace contextRef="#ctx0" brushRef="#br1" timeOffset="293238.0956">16341 10745 56 0,'5'-9'28'0,"-18"9"-40"0,7 2 51 16,-1 3-39-16,-4 7 1 15,0-1 2-15,1 6 0 16,2 6-3-16,5 6 1 16,3-1 3-16,5-2 1 15,3 0 0-15,6 0 0 16,-1-8-1-16,3-8 0 15,5-8 0-15,3-9 0 0,0-12-3 16,-3-2 0-16,-3 0-1 16,-7 0 0-16,-3-5-1 15,-8 5 0-15,-11 0-6 16,-5 2 0-16,-2 2-8 16,-3 8 0-16,-6 2-4 15,-5-5 0-15</inkml:trace>
  <inkml:trace contextRef="#ctx0" brushRef="#br1" timeOffset="294109.7053">16870 10774 53 0,'8'-3'26'0,"-19"-4"-36"16,6 2 48-16,-3 5-39 0,-3-2 1 15,-10 2 1-15,3 0 0 16,-3 2-1-16,-1 5 1 15,1 5 0-15,-3 0 0 16,3 2 1-16,5 10 0 16,3-1 0-16,5 3 0 15,8 5 0-15,5-3 0 16,6 2 0-16,2-6 1 16,1-3-2-16,4-4 1 15,3-10-1-15,3-7 0 16,5-5 0-16,-5-9 1 15,2-5-2-15,-4-2 0 0,-4-3 0 16,-2-2 0-16,0 5 0 16,-3 5 0-16,0 4-1 15,3 3 1-15,3 6-1 16,-1 10 0-16,1 10 1 16,-1 9 1-16,-2 16 1 15,0 5 0-15,0 2 1 16,-3 8 0-16,-2 9 0 15,-6-3 0-15,-8 3-1 16,-10-5 0-16,-8-4-2 16,-13-6 1-16,-14-11-5 15,-5-9 1-15,-5-8-7 16,-14-6 0-16,-2-3-8 16,-8-5 0-16,-5-11-2 15,5-7 1-15</inkml:trace>
  <inkml:trace contextRef="#ctx0" brushRef="#br1" timeOffset="295175.3828">15528 10722 30 0,'-5'5'15'0,"-5"-10"-17"16,7 5 28-16,-2 5-25 15,-3-1 1-15,-3 3 0 16,-2 5 1-16,-3 2-3 16,-3-2 0-16,1 2 2 15,-1 2 1-15,4 1 0 16,4 4 0-16,6-2 0 15,10 2 1-15,6-2-2 16,4-3 1-16,4-2 0 0,-1-2 0 16,-2-2-2-16,-2-10 1 31,7-31-1-31,-5-9 0 16,-1-12 0-16,-1-23 1 15,-12-7-1-15,-2-3 0 16,-2-2 1-16,-4 2 0 15,4 8 0-15,-1 11 1 16,3 14 1-16,0 12 0 16,-3 12-2-16,3 12 0 0,6 16-1 15,-1 16 1-15,3 15 0 16,0 16 0-16,5 7-1 16,3 5 0-16,0 18 1 15,5-2 0-15,0 3-1 16,3 0 1-16,5 2-7 15,6-5 0-15,-4-2-11 16,-2-3 0-16,6-16-3 16,2-14 0-16</inkml:trace>
  <inkml:trace contextRef="#ctx0" brushRef="#br1" timeOffset="296061.2935">18150 10661 61 0,'14'4'30'0,"-25"29"-32"16,8-23 30-16,-2 9-28 16,0 2 1-16,0 0-1 15,2 2 1-15,0 1-2 16,3 4 1-16,0-4 0 15,3-1 1-15,0 3-2 16,-1-5 0-16,-4-2-6 16,-4-10 0-16,-2-2-8 15,-10-14 0-15</inkml:trace>
  <inkml:trace contextRef="#ctx0" brushRef="#br1" timeOffset="296211.9174">18015 10451 56 0,'11'-18'28'0,"-24"-1"-59"0,13 12 49 0,0-3-36 16,-3 8 1-16</inkml:trace>
  <inkml:trace contextRef="#ctx0" brushRef="#br1" timeOffset="296617.1562">18333 10788 44 0,'34'40'22'0,"-23"-14"-32"16,-8-15 45-16,-1 1-35 16,1 4 0-16,0 1 3 15,-1-1 1-15,1 1-3 16,-1-1 0-16,-2-4 2 15,0-5 0-15,0-2 0 16,0-5 1-16,-2-2-2 0,-1-1 0 16,1-13-1-1,-1-10 0-15,3 2 0 0,3-2 0 16,2-4-1 0,3 4 0-16,5 2 1 0,6 8 0 15,2 7 1-15,5 4 0 16,3 10 1-16,0 4 0 15,-2 5 0-15,-1 10 1 16,1 2-2-16,-6-1 1 16,-3 4-2-16,-2-1 0 15,-5 0-4-15,-3-2 1 16,-3-5-6-16,-2 0 0 0,-3-2-10 16,0-2 1-16,0-6-1 15,0-4 0-15</inkml:trace>
  <inkml:trace contextRef="#ctx0" brushRef="#br1" timeOffset="297413.1286">19648 10451 43 0,'-8'0'21'0,"3"-16"-25"0,2 11 43 16,0 0-36-16,1-4 1 16,-1-3 2-16,-2-2 0 0,2-5-8 15,3 1 1-15,3-6 5 16,2 3 0-16,6-3-2 15,5 1 1-15,7-3 0 16,4 2 0-16,5 6-1 16,5 4 1-16,5 6-1 15,8 16 1-15,-5 6-1 16,3 4 1-16,-3 6-2 16,-3 7 1-16,-5 6-1 15,-10 8 1-15,-9 9-1 16,-10 7 0-16,-8 7 0 15,-10-2 0-15,-4-2 0 16,-4 2 0-16,-11-8 0 16,-11-1 0-16,-5-6-1 15,-8-6 1-15,-2-2 0 16,-1-18 0-16,6-6 0 16,2-7 0-16,6-7 0 15,7-8 0-15,9-1 0 0,7-8 1 16,9 0-2-16,10-2 1 15,10-2 0-15,6 4 0 16,13 2 0-16,11 6 0 16,10 1 0-16,11 6 0 15,3 4-1-15,4 0 1 16,4 5-1-16,2-1 1 16,3 3-1-16,-6 0 0 15,-2 1-2-15,-3-1 0 0,-2-7-7 16,-9-5 1-16,-10-4-10 15,-8-3 1-15,-8 0-6 16,-2-4 0-16</inkml:trace>
  <inkml:trace contextRef="#ctx0" brushRef="#br1" timeOffset="299605.7007">20418 10343 29 0,'-3'3'14'0,"-5"-6"-5"0,6 1 17 16,-1-5-21-16,0 0 0 15,1-3 5-15,-1-1 1 0,3-4-12 16,3-3 0-16,-1-6 8 16,1-2 1-16,-3-4-2 15,0-6 0-15,0 1-2 16,3 0 0-16,-1-10-1 16,4 5 0-16,-1 5-1 15,3 4 0-15,0 8-1 16,0 11 0-16,5 10-1 15,5 9 1-15,12 9-1 16,1 10 1-16,1 9 0 16,5 5 0-16,-2 7 1 15,-4-2 0-15,1-5 1 16,-3-7 0-16,-2-5 0 16,-4-7 0-16,-1-9 0 15,-4-10 1-15,1-13-2 16,-1-13 1-16,-2-11-1 15,0-5 0-15,-6-9-2 16,-2-3 1-16,6 0-2 0,-6 5 0 16,-1-2-3-16,-1 9 0 15,2 2-6-15,0 10 1 16,-3 4-10-16,3 5 0 16,-5 3-4-16,-3 2 1 15</inkml:trace>
  <inkml:trace contextRef="#ctx0" brushRef="#br1" timeOffset="300340.9843">21212 9729 48 0,'10'-2'24'0,"-20"-7"-28"0,7 6 41 15,0-1-35-15,-5-4 1 16,6-3 3-16,-4-6 0 15,-1-4-6-15,-1-2 1 0,0-8 5 16,-3-4 0-16,3-10-1 16,3-2 0-1,2-5-1-15,3-7 0 0,3 8-2 16,0 4 0-16,-1 4-1 16,3 8 0-16,1 4-1 15,2 13 0 1,15 27-1-1,-1 17 1-15,-4 5 0 16,1 8 0-16,2 9 0 16,-3-1 1-16,9 0 0 15,-3-5 1-15,2-11 0 16,-5-8 1-16,-2-7 0 16,-1 1 0-16,3-15-1 15,1-9 1-15,-1-9-1 16,0-12 0-16,0-10-2 15,3-16 1-15,-3 4-2 16,-2-6 1-16,-1 2-4 0,-5 5 1 16,3 1-7-16,-8 13 1 15,-2 5-9-15,-6 6 0 16,-6 12-4-16,-2-2 1 16</inkml:trace>
  <inkml:trace contextRef="#ctx0" brushRef="#br1">21934 8709 49 0,'-3'-3'24'0,"-13"-13"-27"0</inkml:trace>
  <inkml:trace contextRef="#ctx0" brushRef="#br1" timeOffset="301796.6301">21897 9576 37 0,'0'-4'18'0,"3"8"-11"0,-3-4 19 16,0 0-24-16,0 0 0 16,-3 0 2-16,-2 0 1 15,-3 0-6-15,-6 3 0 0,4 2 3 16,-3-1 0-16,-1 6 0 16,6 1 0-16,3 1-1 15,5 2 0-15,5 3 1 16,3-3 0-16,3 2 0 15,0-2 1-15,2-7-1 16,-3-4 1-16,4-3-1 16,-4-5 0-16,-2-4-1 15,-5-3 1-15,-6 0-2 16,-5 0 0-16,-2 3 0 16,-4 2 1-16,1 2-1 15,-3 5 1-15,0 3 0 16,6 1 0-16,-3 3 0 15,-1 0 0-15,6 0-5 16,6 1 1-16,2 3-14 16,2 1 0-16</inkml:trace>
  <inkml:trace contextRef="#ctx0" brushRef="#br1" timeOffset="305400.1274">22003 8692 34 0,'-6'3'17'0,"-9"-6"-16"16,12 6 18-16,0 4-17 16,1-3 1-16,-1 6 2 15,0 4 0-15,-5 5-5 16,-2 4 1-16,-3 5 4 0,-1 8 1 15,1 4-2-15,3 0 1 16,2 4-1-16,2-1 0 16,6-3-2-16,6 0 0 15,-1 0 0-15,0-3 0 16,1 1-1-16,-4-5 0 16,-2 0 0-16,0-5 0 15,-2-2-1-15,-4-5 1 16,1-2-6-16,-3-3 0 15,-3 5-11-15,25-14 0 16</inkml:trace>
  <inkml:trace contextRef="#ctx0" brushRef="#br1" timeOffset="361055.1012">3530 11545 37 0,'2'5'18'0,"-7"-1"-6"0,5-1 18 15,3 1-26-15,-3 3 0 0,0 1 2 16,2-1 0-16,1 0-8 15,-3 2 1-15,0 0 5 16,0 3 0-16,0-2-1 16,0-3 0-16,0 0 0 15,0-3 1-15,0 1-2 16,0 0 1-16,0-3 0 16,0 1 0-16,0-1-1 15,0-2 0-15,0 0-1 16,0 0 1-16,0 0-1 15,2-5 0-15,-2 5-1 16,0 0 1-16,0 0-1 16,0 0 1-16,0 0-1 15,0-2 1-15,0 2-1 16,0-3 0-16,-2 3 1 16,2-2 0-16,-3 2-1 15,1 0 1-15,-1 5-1 16,3 0 0-16,-8 6 1 15,3 6 0-15,-1 4-1 0,1 7 1 16,0 7 0-16,0 3 0 16,2 7 0-16,0 2 0 15,3-7-1-15,0 4 1 16,0 1 0-16,0 0 0 16,0 0-1-16,-2-3 0 15,-1-2 0-15,3-7 1 16,-5-3-4-16,2-1 0 15,-5-13-7-15,5 3 0 0,1-7-9 16,-1-8 0-16,3-4-2 16,0 0 0-16</inkml:trace>
  <inkml:trace contextRef="#ctx0" brushRef="#br1" timeOffset="361700.2831">3847 11724 12 0,'-5'2'6'0,"-3"3"20"0,5-3 1 0,1 5-22 16,-4 3 1-16,-4 4 5 15,-4 2 1-15,-4 5-14 16,-3 3 1-16,-3 2 9 16,-5-5 1-16,5 0-3 15,-5-2 1-15,8-3-3 16,2-2 1-16,6-2-2 15,0-2 1-15,5-6-1 16,3 1 0-16,2-3-1 16,3 1 1-16,8-1-1 15,2 7 1-15,9 3 0 16,-6 0 1-16,6 4-1 16,-3 8 1-16,2 9-1 15,-2-3 0 1,2 25-1-1,1-8 1-15,-3-10-4 16,-3-6 1-16,3-5-8 0,-8-8 1 16,2-3-12-16,-2-8 0 15,3-7-5-15,-3 4 0 16</inkml:trace>
  <inkml:trace contextRef="#ctx0" brushRef="#br1" timeOffset="362751.0897">4035 12368 37 0,'-3'0'18'0,"-2"-9"-9"16,5 6 26-16,0-1-28 16,-5-3 0-16,5-5 2 0,-6-7 1 15,4-5-12-15,-1-8 0 16,-2-4 7-16,2-1 1 16,1-1-4-16,-1 5 1 15,0 5-2-15,1 0 0 16,-1 4-2-16,3 8 1 15,0 4-1-15,-5 3 1 16,10 4 1-16,-2 10 0 16,10 4 0-16,11 7 1 0,5 8 0 15,2 6 1-15,4 1 0 16,2-5 0-16,0 2-1 16,0-7 1-16,-8-4 0 15,3-8 0-15,0-9-1 16,2-9 0-16,-10-12-1 15,0-5 1-15,-6-12-2 16,1-7 1-16,-9-11-2 16,-4 2 1-16,-4 4-3 15,-2 8 1-15,3 5-4 16,-1 6 0-16,1 7-6 16,2 8 0-16,6 9-10 15,5 5 1-15,8 9 1 16,-1 11 0-16</inkml:trace>
  <inkml:trace contextRef="#ctx0" brushRef="#br1" timeOffset="363096.6273">4924 11928 62 0,'10'-11'31'0,"-23"25"-47"0,8-12 68 15,-6 7-45-15,-4 3 0 16,-1 7 3-16,-3 0 0 15,3 4-13-15,0 8 1 16,6 4 8-16,2-2 1 16,0 2-4-16,8 1 0 0,10-3 0 15,4-3 0 1,7-6-1-16,5-3 0 0,1-12 0 16,2-6 0-16,3-10-1 15,-1-10 1-15,-1-6-2 16,-4-8 1-16,-8-2-2 15,-7 10 1-15,-8-3-1 16,-6-3 0-16,-8 1-2 16,-7 0 0-16,-6 7-6 15,-13 0 1-15,-3 2-10 16,-5 7 0-16,0-2-6 16,8 2 1-16</inkml:trace>
  <inkml:trace contextRef="#ctx0" brushRef="#br1" timeOffset="363711.8097">5376 12020 75 0,'32'47'37'0,"2"24"-52"0,-20-53 71 0,2 6-56 16,-1 7 1-16,-1-1 0 15,-1-2 0-15,-2-4 0 16,-4-8 0-16,1-4 1 16,-2-7 0-16,-4-10-1 15,4-11 1-15,-6-15-1 16,-6-2 1-16,4-5-3 16,-6-9 1-16,2 5-1 15,4 2 0-15,-1 5 0 16,3 9 0-16,5 7 0 15,3 10 1-15,6 6 0 16,1 10 1-16,9 10 1 16,5-1 0-16,6 6 0 15,-1 1 1-15,1-2-1 16,-4-4 1-16,-2-6 0 0,1-8 0 16,-4-8-1-16,-5-4 0 15,-2-12-1-15,-3-10 1 16,-6-7-2-16,-2-6 1 15,-5 1-2-15,-3 3 1 16,-3 0-2-16,-2 3 0 16,0 8-6-16,-3 8 1 15,0 7-9-15,0 12 1 16,0 9-9-16,5 14 1 16</inkml:trace>
  <inkml:trace contextRef="#ctx0" brushRef="#br1" timeOffset="364011.7687">6003 12808 64 0,'-55'28'32'0,"-91"-4"-43"16,96-17 56-16,-35-5-42 15,-26 0 1-15,-29 1 2 16,-19-3 1-16,-21-3-7 15,-10 1 0-15,-17-5 7 16,1 0 1-16,-6 0-1 16,17-5 0-16,9 7-2 15,33 1 1-15,10 1-3 16,35 3 0-16,23-2-5 16,21 2 0-16,17-2-8 0,31-1 0 15,16-1-11-15,24-1 0 16,13-9-4-16,18 9 1 15</inkml:trace>
  <inkml:trace contextRef="#ctx0" brushRef="#br1" timeOffset="364583.6021">6726 11634 66 0,'0'17'33'0,"-16"27"-31"0,11-25 33 0,-3 2-34 16,0 10 0-16,-3 2 1 15,6 0 0-15,0 0-3 16,-1-5 0-16,1-7-2 16,2-2 0-16,1-7-8 15,2-5 0-15,2-5-7 16,6-9 0-16</inkml:trace>
  <inkml:trace contextRef="#ctx0" brushRef="#br1" timeOffset="364762.1597">6961 11648 64 0,'13'15'32'0,"-21"27"-44"16,3-30 60-16,0 6-49 16,-6 8 1-16,3 3-4 0,-5-1 0 15,0 2-3-15,0-1 0 16,2-1-9-16,6 2 0 15</inkml:trace>
  <inkml:trace contextRef="#ctx0" brushRef="#br1" timeOffset="365648.1916">7210 11785 53 0,'0'37'26'0,"-3"50"-27"16,6-58 44-16,2 4-40 15,0 9 1-15,1 7 4 16,-1 8 1-16,-2 2-11 16,-1-3 1-16,-2-4 6 15,0-5 1-15,0-7-3 16,0-7 1-16,0-7-3 16,-2-10 1-16,-1-4-2 0,3-12 0 15,0-12-1-15,0-9 1 16,3-12-1-16,2-7 0 15,3-5 0-15,5 1 0 16,6 6 0-16,5 5 1 16,5 10 0-16,0 6 1 15,5 8 0-15,6 9 0 16,-6 7 0-16,-2 7 1 16,-8 9-1-16,-8 6 1 15,-8 1-1-15,-8 8 0 0,-11-1 0 16,-8-1 0-16,-4-8 0 15,-9-2 0-15,-8-3-1 16,3-4 1-16,0-5-1 16,3-2 1-16,5-5-1 15,5 0 0-15,5-2-1 16,9 0 0-16,7-3-1 16,8 3 1-16,6 2-1 15,-3-3 1-15,26-1 0 16,6-6 1-16,8-1 0 15,12-6 0-15,-4 1-1 16,5-10 1-16,2-5 0 16,-4-6 0-16,-7-3-1 15,-9-2 1-15,-9-1 0 16,-7-4 0-16,-11 3 0 16,-9-1 1-16,-4 10-1 15,-6 2 1-15,-4 5-1 16,-4 4 1-16,-2 8-1 0,-8 4 1 15,5 10 0-15,-3 7 0 16,1 7 0-16,4 6 1 16,6 6 0-16,3 2 0 15,5 0 0-15,5 0 1 16,9-3-1-16,7-4 0 16,5-5-6-16,11-2 1 15,3-9-10-15,0-8 1 16,-3-2-10-16,0-2 1 0,3-8-3 15,2 1 1-15</inkml:trace>
  <inkml:trace contextRef="#ctx0" brushRef="#br1" timeOffset="366024.7034">8459 12107 53 0,'-3'-12'26'0,"-39"-2"-37"15,29 12 53-15,-9 2-39 16,-1 0 0-16,-1 0 2 16,-3 5 0-16,-2 4-6 15,-3 3 0-15,6 2 4 16,2 2 0-16,3 5 0 16,8-4 0-16,7 2-1 15,9 0 1-15,5-3-1 16,13-2 1-16,0-4-1 0,6-1 1 15,2-2-1-15,3 0 0 16,-3 5-1-16,-3 2 0 16,-5 0 0-16,-2 0 0 15,-6 0-1-15,-8 5 0 16,-5 2-1-16,-7-2 1 16,-9 0-1-16,-3-5 1 15,-2-2-5-15,0-3 0 16,-3 1-6-16,3-3 1 15,2-5-10-15,3-2 1 0</inkml:trace>
  <inkml:trace contextRef="#ctx0" brushRef="#br1" timeOffset="366248.8938">8490 11630 57 0,'-2'14'28'0,"4"26"-34"16,-2-19 47-16,0 17-38 16,-2 9 0-16,2 16 1 15,2 1 1-15,-2 6-7 16,3 5 1-16,5-2 0 16,0-2 1-16,5-10-8 15,0-14 0-15,1-7-9 16,7-9 0-16</inkml:trace>
  <inkml:trace contextRef="#ctx0" brushRef="#br1" timeOffset="366430.2747">8639 12175 72 0,'-27'-16'36'0,"-39"2"-47"0,53 9 67 16,-8-2-56-16,-11 0 1 15,-8 2-1-15,1 0 1 16,4 1-5-16,1-1 0 15,2 3-4-15,8-1 1 0,6 1-8 16,7-3 1-16,11 5-5 16,13 5 0-16</inkml:trace>
  <inkml:trace contextRef="#ctx0" brushRef="#br1" timeOffset="366894.5092">9258 12182 54 0,'2'-11'27'0,"-28"25"-39"16,21-7 51-16,-1 4-38 16,4 6 0-16,2 4 6 15,5 5 0-15,3 0-6 16,3 0 1-16,-1 0 4 0,3-5 1 15,-2-2-1-15,0-5 0 16,-1-7-3-16,3-7 1 16,-2-10-4-16,-3-11 1 15,0-7-2-15,-3-5 1 16,0-7-2-16,1 9 1 16,2 6-1-16,-3 6 0 15,5 7 0-15,4 10 0 16,2 6 1-16,2 10 0 15,1 8 2-15,2 1 0 0,0 1 1 16,3 4 0-16,-3-7 0 16,0-2 1-16,-2-7-1 15,-3-8 0-15,-1-4-1 16,-1-9 1-16,-4-10-3 16,1-4 0-16,-1-8-5 15,4 3 0-15,-1 0-8 16,0-1 1-16,-2 8-8 15,7 7 1-15</inkml:trace>
  <inkml:trace contextRef="#ctx0" brushRef="#br1" timeOffset="367256.0226">10022 12114 63 0,'0'5'31'0,"-29"18"-40"16,21-13 56-16,-5 1-44 15,0 6 0-15,-6 4 1 0,-2 7 0 16,0 5-5-16,3 0 0 16,4-5 4-16,6 1 0 15,3-3-1-15,8-8 0 16,2-4 0-16,6-4 0 16,2-10-1-16,3-7 1 15,5-10-2-15,3-4 1 16,0-5-1-16,-3 3 0 15,-3 4 0-15,1 2 0 0,-3 8-1 16,-3 7 0-16,3 9 0 16,-8 9 0-16,0 1 0 15,-3 2 0-15,0-1 1 16,3 4 0-16,0-4-5 16,-3-6 1-16,-2-5-8 15,2-5 1-15,-5-9-9 16,0-7 1-16</inkml:trace>
  <inkml:trace contextRef="#ctx0" brushRef="#br1" timeOffset="367615.158">10308 12279 60 0,'19'30'30'0,"-9"17"-34"16,-7-35 52-16,2 2-46 15,1 5 0-15,1 0 2 16,1-7 0-16,6-1-5 15,1-6 1-15,4 0 2 0,0-10 1 16,2-7-2-16,0-2 0 16,0-7-1-16,0 2 0 15,3 3 0-15,-3-1 0 16,0 8-1-16,3 9 0 16,-3 7 1-16,3 7 0 15,-3 14 1-15,-2 3 0 16,-6 11 1-16,-2 8 1 15,-1 4 0-15,-4 2 0 16,-9 1-1-16,-2-8 1 16,-6 0-2-16,-5-9 0 0,-2-7-4 15,-4-12 0-15,1-11-6 16,3-13 0-16,-1-13-8 16,-2-15 0-16,5-11-5 15,6-7 1-15</inkml:trace>
  <inkml:trace contextRef="#ctx0" brushRef="#br1" timeOffset="367855.2875">10935 11528 54 0,'3'19'27'0,"0"38"-32"0,-1-36 51 15,1 9-44 1,-3 15 1-16,0 7 0 0,0 4 1 16,0-2-6-16,0-7 1 15,0-4 1-15,2-8 1 16,1-7-7-16,0-9 0 16,-1-9-11-16,1-8 1 15</inkml:trace>
  <inkml:trace contextRef="#ctx0" brushRef="#br1" timeOffset="368020.2055">11168 11750 63 0,'0'54'31'0,"-3"49"-39"16,3-79 53-16,-2 6-45 16,-1 6 0-16,0 3-2 15,1 1 1-15,2-4-5 16,0-3 1-16,2-12-11 15,6-2 0-15</inkml:trace>
  <inkml:trace contextRef="#ctx0" brushRef="#br1" timeOffset="368306.9765">11941 11667 55 0,'8'-9'27'0,"-22"58"-33"0,12-30 42 16,-1 14-33-16,-2 12 0 16,2 9 6-16,3-3 0 15,3 11-10-15,-1-4 0 16,4 8 6-16,-1 0 0 15,6-5-2-15,-3-9 0 16,-3-3-11-16,0-11 1 16,0-7-12-16,1-8 1 0</inkml:trace>
  <inkml:trace contextRef="#ctx0" brushRef="#br1" timeOffset="368487.5922">11853 12286 63 0,'-21'-17'31'0,"-16"20"-29"15,24-8 49-15,-11 0-51 16,-5-2 0-16,-5 3 1 16,-1-1 0-16,1 0-4 15,7 0 1-15,4 1-4 16,4-1 1-16,11 3-8 16,8 2 1-16,13-3-7 15,14 1 1-15</inkml:trace>
  <inkml:trace contextRef="#ctx0" brushRef="#br1" timeOffset="368787.4408">12290 12203 56 0,'-8'8'28'0,"-29"17"-35"0,26-15 52 16,-5 6-43-16,-7 5 0 15,-4 3 2-15,3 4 1 16,3 3-5-16,8-8 0 15,8 3 4-15,7-2 0 16,9-1-1-16,7-4 1 16,4-5-2-16,4-4 0 0,8-15-1 15,4 0 1 1,-4-11-2-16,-2-3 0 0,-9-5-2 16,-7-2 1-16,-5-2-2 15,-8-2 0-15,-9 1-4 16,-4 1 1-16,-4 0-8 15,-1 4 1-15,-4 3-5 16,6 7 0-16</inkml:trace>
  <inkml:trace contextRef="#ctx0" brushRef="#br1" timeOffset="369236.4711">13197 12196 48 0,'-18'-11'24'0,"-27"4"-23"0,32 7 42 15,-6 0-42-15,3 4 1 16,-8 3 1-16,-2 5 0 15,-3 5-4-15,0-1 1 16,2 3 1-16,6 0 1 16,5 2-1-16,8-5 1 15,8 1-1-15,8-1 0 0,6 1 0 16,7-3 0-16,5 2 0 16,3 1 0-16,3-1 1 15,2 3 0-15,-2 2 0 16,-8 0 0-16,-5 3 0 15,-9 2 0-15,-10-5 0 16,-10-5 0-16,-12-4-2 16,1 0 1-16,-11-10-3 15,1-4 1-15,-4-3-6 16,6-2 0-16,3-2-9 16,7-3 0-16,11 5-3 15,8 0 0-15</inkml:trace>
  <inkml:trace contextRef="#ctx0" brushRef="#br1" timeOffset="369521.3704">13380 12380 48 0,'3'-2'24'0,"-19"-1"-30"16,10 6 46-16,-4 1-37 0,-1 6 1 15,-2-1 3-15,0 10 1 16,2-3-9-16,6 1 1 15,5 2 6-15,5-3 0 16,6 5-2-16,7-2 1 16,4-12-2-16,-1-2 0 15,0-10-1-15,3-2 0 16,-1-12-2-16,4-4 0 0,-9-6-3 16,-2-1 1-16,-5-3-3 15,-11 0 0-15,-3 2-6 16,-7 1 0-16,-4-3-9 15,-7 2 1-15</inkml:trace>
  <inkml:trace contextRef="#ctx0" brushRef="#br1" timeOffset="369791.9856">13488 11759 50 0,'24'9'25'0,"-16"24"-30"16,-5-16 40-16,0 13-31 16,-6-1 0-16,6 11 6 15,-3 2 1-15,0 7-12 16,0 10 0-16,2 5 8 0,1 1 0 16,2-3-3-16,3 1 1 15,3-6-5-15,-1-6 0 16,3-6-6-16,1-10 1 15,-1-9-8-15,0-7 0 16,0-17-7-16,1-6 1 16</inkml:trace>
  <inkml:trace contextRef="#ctx0" brushRef="#br1" timeOffset="370377.4179">13787 12300 54 0,'16'21'27'0,"-10"28"-30"16,-1-32 48-16,0 2-42 15,6 2 0-15,-3 5 4 16,0 0 1-16,2 0-9 16,3 2 1-16,3-5 5 15,6-6 0-15,-1-8-2 16,0 1 1-16,0-10-3 16,0-10 1-16,3-2-4 15,-3-4 0-15,-2-3-4 16,-6 3 1-16,-3-8-6 15,-4 8 1-15,-4-1-4 16,-4 3 0-16,-1 2-1 16,-2 3 0-16,2 2 5 15,1 4 1-15,2 3 8 16,2 3 0-16,6 4 7 16,3-2 0-16,2-1 5 0,3 3 1 15,2-7-1-15,1-4 1 16,-1-3-4-16,4-3 1 15,1-6-4-15,1-3 1 16,0-7-4-16,0 0 1 16,-6 0-3-16,-2 0 1 15,-5 5-1-15,-9 5 0 16,-7 4-1-16,-5 7 0 16,-4 5 2-16,-2 10 0 15,-5 4 0-15,-3 7 1 0,1 7 1 16,1 0 0-16,4 3 1 15,7-5 0-15,9 4-1 16,7 1 1-16,8 2-1 16,8-2 1-16,6-3-3 15,13-5 0-15,5-4-7 16,2-5 1-16,3-2-7 16,1-5 1-16,-12-5-11 15,-7-2 0-15,8 0 1 16,-8-7 0-16</inkml:trace>
  <inkml:trace contextRef="#ctx0" brushRef="#br1" timeOffset="370769.1152">15306 12039 58 0,'-5'45'29'0,"-11"42"-42"15,13-62 62-15,-5 11-48 16,0 4 1-16,1 2 0 16,-1-2 1-16,0 0-4 15,0 0 0-15,0-2-4 16,5-8 0-1</inkml:trace>
  <inkml:trace contextRef="#ctx0" brushRef="#br1" timeOffset="370949.4414">15314 12401 59 0,'-21'-5'29'0,"-51"-2"-26"0,51 3 31 16,-2 1-34-16,-4-4 1 15,-2 0-1-15,-3 0 1 16,0 5-3-16,3-3 0 16,6 3-6-16,4 2 0 15,8 0-8-15,9 9 1 16</inkml:trace>
  <inkml:trace contextRef="#ctx0" brushRef="#br1" timeOffset="371354.1128">15565 12410 54 0,'8'-30'27'0,"-26"11"-36"15,13 14 47-15,-3 1-36 16,0 1 0-16,-3 6 2 16,-2 4 1-16,0 7-5 15,2 7 0-15,3-2 4 16,0 4 1-16,6 3-2 15,2 0 1-15,2 5-2 16,1-10 1-16,2-5-1 16,3-4 0-16,0-7-1 15,0-10 0-15,5-4 0 16,0-6 0-16,3 4-1 16,0-1 0-16,-3-2 0 15,1 7 0-15,-1 2-1 0,0 5 1 16,-2 5-1-16,-1 4 1 15,-2 8 0-15,0-1 0 16,0 3-1-16,0-5 1 16,0 3-4-16,-3-6 1 15,3-4-7-15,-3-2 1 16,1-7-8-16,2-10 0 16,0-2-2-16,0-7 1 15</inkml:trace>
  <inkml:trace contextRef="#ctx0" brushRef="#br1" timeOffset="372298.8362">15740 11917 46 0,'3'-19'23'0,"7"40"-27"16,-4-12 48-16,2 10-40 16,2 7 0-16,1 5 6 15,-3 9 0-15,-3 11-11 16,-5 8 1-16,0 5 6 15,-3-8 1-15,-2 12-3 16,0-9 1-16,-1-5-3 16,1-9 0-16,0-1-1 15,2-8 0-15,3-8-2 16,0-9 0-16,5-7-3 16,1-10 1-16,4-7-2 15,1-9 0-15,2-5-1 0,3-9 0 16,0 7 1-16,0-3 0 15,0-1 3-15,0 6 0 16,-1 2 2-16,1 5 0 16,-2 3 2-16,-1 4 0 15,0 3 2-15,0 2 0 16,-2 0 0-16,-3 2 1 16,0 1-2-16,0-1 0 15,-3-2 0-15,0 7 0 16,3-2-2-16,-3 0 0 0,1-1 0 15,-1 1 0-15,-5 4 0 16,0 3 0-16,0 9 0 16,0-4 0-16,-3-1 0 15,1-2 1-15,2-2-1 16,5 0 1-16,3-5 0 16,3-7 0-16,2-7-1 15,8-5 1-15,0-4-1 16,6-1 0-16,-1-6-1 15,0-8 1-15,1 3-1 16,-3-3 0-16,-6 3-1 16,-5-5 1-16,-5 3-1 15,-8 4 0-15,-2 0-1 16,-6 7 1-16,-5 7-1 16,-3 5 1-16,-3 5 0 15,1 9 0-15,-1 12 0 16,3 4 1-16,6 3 0 15,4 7 1-15,6-7 0 0,6 0 0 16,4 2 0-16,9 0 0 16,2-4 0-16,5-3 1 15,-2-5-1-15,5-9 0 16,8-7-1-16,3-7 1 16,5 0 0-16,8-4 0 15,-5-6-2-15,-6 8 1 16,-5-1 0-16,-3 6 0 15,-7 4-1-15,-3 4 0 0,-6 8-1 16,-7 7 1-16,-1 9 0 16,-7 0 1-16,-8-2 0 15,-9 5 0-15,-7-5 1 16,-5-3 0-16,-1-4 0 16,1-3 0-16,2-4 0 15,3-5 1-15,5 3-3 16,5-8 0-16,6-4-7 15,5-8 0-15,3 3-9 16,5-7 0-16,2-2-6 16,4-1 1-16</inkml:trace>
  <inkml:trace contextRef="#ctx0" brushRef="#br1" timeOffset="372974.1728">17285 12091 52 0,'16'-15'26'0,"11"13"-37"16,-19-3 47-16,2-9-36 16,6 0 0-16,5-2 2 15,6-3 1-15,2-2-2 16,0 0 1-16,0 4 1 15,3 8 1-15,2 6 0 16,6 8 0-16,-6 9 0 16,1 10 0-16,-4 2-1 15,-4 14 1-15,-9 9-1 16,-10 7 1-16,-8 6-1 16,-10-4 1-16,-9 3-2 15,-10-6 1-15,3-6-2 16,-6-9 1-16,-8-7-1 15,-5-7 0-15,3-12-1 0,7-9 1 16,6-8 0-16,3-4 1 16,7-5-1-16,9 3 1 15,4-5-1-15,6 2 0 16,8 3 0-16,8 6 0 16,8 3-1-16,5 3 1 15,-5 4-1-15,10 5 1 16,3 4-1-16,6-2 0 15,-4 5 0-15,-2-3 0 16,-2-4-2-16,-1 2 1 0,-5-7-6 16,-5-2 0-16,-5-10-6 15,-6-6 1-15,-2-11-10 16,-6-4 1-16,0-2 0 16,0-9 1-16</inkml:trace>
  <inkml:trace contextRef="#ctx0" brushRef="#br1">17891 12004 36 0,'5'7'18'0,"3"0"-18"15</inkml:trace>
  <inkml:trace contextRef="#ctx0" brushRef="#br1" timeOffset="373950.5913">19161 12076 45 0,'-10'5'22'0,"-33"-5"-25"0,30 3 39 0,-8 6-34 16,0 5 0-16,-8 3 0 16,-3 1 1-16,0 3-4 15,3-2 0-15,5-2 3 16,6 2 0-16,2-3 0 15,5 1 0-15,3-3 0 16,6-5 1-16,7 3-1 16,8-3 1-1,21 5 1 1,-2 3 1-16,0 2-2 16,-6 4 0-16,-2 1-1 15,-8-3 1-15,-5 0-1 16,-9 0 0-16,-7 0-2 15,-8-2 0-15,-6-2 0 16,-7-3 0-16,-6-7-3 16,3-5 0-16,3-4-5 15,2-5 0-15,3-3-11 0,-1-4 1 16</inkml:trace>
  <inkml:trace contextRef="#ctx0" brushRef="#br1">19241 11693 48 0,'13'-26'24'0,"-5"26"-29"0,-8 5 34 0,5 4-26 16,0 10 1-16</inkml:trace>
  <inkml:trace contextRef="#ctx0" brushRef="#br1" timeOffset="374416.4175">19323 12232 59 0,'-19'4'29'0,"-26"-11"-40"0,34 5 54 16,-4-3-42-16,-9 3 1 15,-3-3 0-15,-2 3 0 16,0 0-3-16,0 2 0 15,3 0-4-15,4 0 1 16,6 2-11-16,9 3 0 16</inkml:trace>
  <inkml:trace contextRef="#ctx0" brushRef="#br1">19484 12399 52 0,'21'0'26'0,"-2"0"-25"16</inkml:trace>
  <inkml:trace contextRef="#ctx0" brushRef="#br1" timeOffset="375451.709">20040 12521 46 0,'5'61'23'0,"-10"43"-29"0,2-76 37 16,0 7-28-16,1 5 0 15,-1 0 2-15,-2 0 1 16,-1-5-7-16,1-4 0 16,0-10 4-16,-3-7 1 15,0-7-1-15,-3-16 0 0,1-10-2 16,-1-9 1-16,1-10-1 16,4-14 0-16,4-11 0 15,2-8 0-15,2-4 0 16,6 0 0-16,5 2 1 15,3 7 1-15,0 10-1 16,-3 11 0-16,3 10 0 16,5 11 0-16,3 12-1 15,0 15 0-15,-3 11-1 16,-5 12 1-16,-8 7-1 16,-5 4 0-16,-9 1 0 15,-7 2 1-15,-3-2-1 16,-2-3 1-16,-6-5 0 15,-5-8 0-15,-5-6-3 16,-4-4 1-16,4-10-7 16,5-4 1-16,3-5-12 15,4-3 1-15,14 3-1 16,11-7 0-16</inkml:trace>
  <inkml:trace contextRef="#ctx0" brushRef="#br1" timeOffset="375827.3559">20521 12208 52 0,'13'-21'26'0,"-34"12"-42"0,13 6 53 0,0 3-38 16,-2 3 1-16,-1 1 0 15,-2 3 0-15,-3 5 0 16,0 5 0-16,0 4 1 15,3 2 0-15,5-4 0 16,3 5 1-16,5-3 0 16,8 0 1-16,5 0 0 15,0-4 0-15,8-1 0 16,8 3 0-16,3-5 0 16,-3-2 0-16,-5 2-1 15,-5 0 1-15,-6 0-2 16,-5 5 1-16,-16 0-2 15,-11-5 1-15,-4-2-1 16,-9-3 1-16,-11-4-6 16,-9-1 1-16,-7-1-9 15,-9-6 0-15,-1 3-4 16,-3-4 0-16</inkml:trace>
  <inkml:trace contextRef="#ctx0" brushRef="#br1" timeOffset="378695.6045">17846 12105 43 0,'-2'9'21'0,"-1"-9"-9"16,3 0 21-16,0-7-31 15,0-2 0-15,0-3 1 16,0-5 1-16,0-11-5 16,0-2 1-16,3-8 2 15,2-2 1-15,0-7-2 16,-2-5 1-16,-1 0-1 16,1-2 0-16,-3 5-1 15,0 4 0-15,-3 5-1 16,3 12 1-16,0 9 0 15,0 15 1-15,3 11-1 16,5 14 0-16,3 7 1 0,2 14 0 16,0 5 1-16,0 3 1 15,0-1-1-15,1 1 1 16,2-3 0-16,-1-10 1 16,4-11-1-16,-1-9 0 15,-2-15-1-15,6-9 0 16,-1-12-1-16,0-14 0 15,0-12-3-15,3-2 1 16,-3-4-7-16,0 1 1 0,-2 3-9 16,-9 5 1-16,1 7-5 15,2 11 0-15</inkml:trace>
  <inkml:trace contextRef="#ctx0" brushRef="#br1" timeOffset="379971.0005">19217 11966 24 0,'2'16'12'0,"6"10"0"0,-2-12 14 0,-1 0-22 16,0 8 0-16,-2 11 4 15,-6 2 1-15,1 7-10 16,-6 5 0-16,0 3 7 15,0-1 0-15,0-2-2 16,2 5 0-16,4-5-2 16,-1-7 0-16,3 2-3 15,0-9 0-15,0-5-6 16,3-9 0-16,-3-5-8 16,-3-2 0-16</inkml:trace>
  <inkml:trace contextRef="#ctx0" brushRef="#br1" timeOffset="380512.2008">19468 12432 39 0,'16'0'19'0,"16"2"-19"16,-22-2 27-16,3-5-23 15,3 3 1-15,0-5 2 16,0 0 0-16,3-7-9 16,-1 0 0-16,1-10 6 15,-3-2 0-15,-3 0-3 16,-5 0 1-16,-6 3-2 16,-7 2 1-16,0 0-1 15,-3 4 0-15,-5 5 0 16,-6 8 0-16,-2 8 0 15,2 1 1-15,-2 21 0 16,0 7 1-16,5 7 1 16,6 0 1-16,7-5 1 15,6-2 0-15,7 5-1 16,6-5 1-16,3-3-2 0,-1-2 1 16,9-9-7-16,7-5 1 15,3-4-14-15,0-8 1 16,5-7-5-16,-2-16 1 15</inkml:trace>
  <inkml:trace contextRef="#ctx0" brushRef="#br1" timeOffset="569800.3739">22603 4548 21 0,'35'-5'10'0,"-11"-2"-8"16,-16 7 10-16,-8 0-13 16,0 3 1-16,0-1-1 15,0 3 1-15,0 0 0 16,-8 2 0-16,0 2-1 15,-8 3 1-15,-5 0 0 16,-1-3 1-16,-7-2-1 16,-8-2 0-16,-10-3 2 15,-14-2 0-15,-3-5 2 16,-4-2 0-16,-15-2 0 16,1-3 0-16,-13 5 1 15,11 2 0-15,-4 5-1 16,4 0 0-16,2 10-1 0,2 6 0 15,11 8-1-15,9 2 0 16,1 4-1-16,1 8 0 16,-3-8-1-16,8-6 1 15,-8-5 1-15,-5-8 0 16,3-11 0-16,-9-11 1 16,-10-10 0-16,-8-5 0 15,3-7 0-15,-8 0 1 0,-3 9-1 16,-5 8 0-1,8 2 0-15,-6 7 0 0,0 9-1 16,1 10 0-16,7 4 1 16,9 1 0-16,-1 6-2 15,11 5 1-15,10-6-1 16,11-6 0-16,11-4-1 16,5-10 0-16,3-6-4 15,-6-11 1-15,0-1-4 16,3-3 1-16,0 0-3 15,3 0 1-15,5 10-4 16,5 9 1-16,11 5-4 16,5 14 1-16</inkml:trace>
  <inkml:trace contextRef="#ctx0" brushRef="#br1" timeOffset="570595.593">20823 5310 36 0,'18'-7'18'0,"-18"9"-19"16,-5-2 31-16,0 0-30 0,-6 0 0 15,0 3 1-15,-2-1 0 16,0 1-1-16,-3 4 1 16,-2 0 0-16,-4 4 1 15,1 4-1-15,0-1 1 16,-3 2-1-16,1 5 1 16,-1 3-2-16,0-3 1 15,5 0 0-15,9-4 1 16,2-3 0-16,8-3 1 15,5 1-1-15,6-9 1 16,5-3-1-16,5-5 1 16,0-2-2-16,0-5 1 0,3-2-2 15,-3 0 1-15,0 2-1 16,-5 3 0-16,0 2 0 16,-3 4 0-16,0 6 1 15,-2 6 0-15,2 3 0 16,-2 2 1-16,-3 5 0 15,0 0 0-15,0 4-1 16,-3 1 1-16,0-1-2 16,-2-2 0-16,0-4-6 15,-3-3 1-15,-3-5-10 16,-2 1 0-16,-9-8-2 16,1-9 1-16</inkml:trace>
  <inkml:trace contextRef="#ctx0" brushRef="#br1" timeOffset="571000.3785">21085 5237 25 0,'5'-7'12'0,"-21"7"-8"0,13 0 19 15,-2 5-20-15,-5 0 1 0,-4 2 1 16,1 7 1-16,0-2-7 16,2 2 0-16,1 2 4 15,4 1 1-15,6-3-2 16,3-3 0-16,5 4 0 16,5-8 0-16,0 0 0 15,6 2 1-15,2 1 0 16,3 1 1-16,0 6-1 15,-3 4 1-15,0 2-1 16,-5 6 0-16,-5-1-1 16,-4 2 0-16,-7 1-1 15,-5-5 1-15,-8-5-1 16,-6-2 0-16,-2-5-4 16,-5-2 0-16,2-3-8 15,5-2 1-15,6-2-6 16,-3-5 0-16</inkml:trace>
  <inkml:trace contextRef="#ctx0" brushRef="#br1" timeOffset="571390.1856">21463 5407 39 0,'-11'-5'19'0,"-20"-12"-20"0,17 15 31 15,4-3-29-15,-6 8 1 16,-3 1 0-16,6-1 0 16,-3 4-3-16,6 5 0 0,2 2 2 15,3 0 1-15,2 2-1 16,8-2 0-16,6-2 0 16,2-2 0-16,8-3 1 15,0-3 1-15,-2 3-1 16,-1 0 0-16,1-4 0 15,-3 4 1-15,0 5-2 16,-6 6 1-16,-2 4-1 16,-5 1 1-16,-3-2-2 15,-5 0 1 1,-19 10-2 0,0-7 0-16,-3-6-6 15,12-1 1-15,1-8-9 16,6-2 0-16,0-4 0 15,8-8 0-15</inkml:trace>
  <inkml:trace contextRef="#ctx0" brushRef="#br1" timeOffset="571691.5093">21646 5487 25 0,'0'4'12'0,"0"17"-7"0,2-16 23 0,4 12-25 16,-1 1 1-16,3 6 3 15,0 4 0-15,2-4-8 16,3-1 1-16,6-4 5 16,2-3 1-16,0-4-2 15,1-5 0-15,-1-7-1 16,-3-9 0-16,-5-3-2 15,-2-11 0-15,0-6-5 16,-3-1 1-16,-3-5-6 16,-3 4 1-16,-2 5-7 15,0 5 1-15</inkml:trace>
  <inkml:trace contextRef="#ctx0" brushRef="#br1" timeOffset="572261.5436">21997 5494 37 0,'19'16'18'0,"-16"22"-19"0,-1-24 30 16,1 9-27-16,-3 1 0 15,0-1 1-15,3 1 0 16,-3 2-4-16,2-5 0 15,1-5 4-15,0-4 0 16,2-7-1-16,-3-5 0 16,6-10 0-16,-2-4 0 15,-1-4-1-15,3-8 1 0,0-5-2 16,0 3 1-16,0 4-1 16,2 3 0-16,-2 7-2 15,3 5 1-15,-1 4-1 16,1 5 1-16,0 7 0 15,-3 2 1-15,-3 3 0 16,-3 0 0-16,4 0 1 16,-4-3 1-16,-2 1 0 15,6-8 0-15,-1-2-1 16,3-12 0-16,2-2 0 16,4-2 1-16,-1-1-2 15,-2 1 1-15,4 2-1 16,4 2 0-16,-3 5 0 15,2 7 1-15,1 4 0 16,-3 8 1-16,0 9-1 16,-3 3 1-16,-3 9 0 15,-2-3 0-15,-2-1 0 0,-6 3 0 16,0-3-4-16,-3-6 0 16,3-6-4-16,0-3 0 15,0-5-9-15,0-9 1 16,0-12-2-16,3 1 0 15</inkml:trace>
  <inkml:trace contextRef="#ctx0" brushRef="#br1" timeOffset="572636.7631">22548 5654 40 0,'18'35'20'0,"-12"7"-20"0,-6-23 39 0,5 0-34 15,-5 4 0-15,3 8 1 16,-6-3 1-16,3 3-10 15,-3-1 1-15,3-6 6 16,-2-5 1-16,2-10-3 16,-3-9 0-16,3-9 0 15,-3-8 0-15,3-6 0 16,-8-10 0-16,8-5-1 16,-2-16 1-16,-4 0-1 15,6 0 0-15,0 2-1 16,0 5 1-16,8 7-2 15,-8 12 1-15,11 7-2 16,-3 7 0-16,8 9 0 16,-6 10 0-16,1 6 0 0,-3 13 0 15,-5 6 1-15,-3 3 0 16,-3 0-1-16,-8-2 1 16,1-8-4-16,-6-4 0 15,0-7-4-15,-3-10 0 16,6-6-7-16,0-11 0 15</inkml:trace>
  <inkml:trace contextRef="#ctx0" brushRef="#br1" timeOffset="572892.3974">22752 4882 38 0,'13'-7'19'0,"-21"12"-22"15,3 2 30-15,5 9-23 16,0 5 1-16,0 12 2 16,0 17 0-16,5 11-9 15,-3 10 0-15,-2-6 6 16,6 4 1-16,-6 3-3 16,2 1 1-16,-2-14-5 15,6-12 1-15,-1-7-6 16,0-12 0-16,1-16-7 15,7-9 0-15</inkml:trace>
  <inkml:trace contextRef="#ctx0" brushRef="#br1" timeOffset="573043.1145">22886 5383 35 0,'0'-12'17'0,"-7"-6"-13"0,4 13 24 16,-10 2-24-16,-9 1 1 15,-7 0 1-15,-5 2 1 16,-3 0-9-16,-8 4 0 15,8 4 0-15,0 3 0 16,2-1-11-16,6-3 1 16</inkml:trace>
  <inkml:trace contextRef="#ctx0" brushRef="#br1" timeOffset="573403.8363">22984 5407 24 0,'6'2'12'0,"-12"5"0"16,4-2 8-16,-4 6-17 15,4 6 0-15,-4 6 1 0,4 10 0 16,-3 3-6-16,-1 1 1 16,1 1 3-16,0 0 1 15,-1-8-4-15,6-2 0 16,-2-6-9-16,2-8 1 15,-8-14-1-15,0-12 0 16</inkml:trace>
  <inkml:trace contextRef="#ctx0" brushRef="#br1" timeOffset="573567.3657">22968 5188 33 0,'14'-19'16'0,"-22"3"-22"15,8 11 31-15,0 0-25 16,2-2 0-16,4 0-6 16,-6 7 1-16,5 2-1 15,0 8 1-15</inkml:trace>
  <inkml:trace contextRef="#ctx0" brushRef="#br1" timeOffset="574093.3816">23183 5515 34 0,'0'9'17'0,"-29"17"-18"0,21-19 28 15,0 7-27-15,0 7 1 16,0 3 1-16,3-1 1 16,5 3-3-16,2 0 0 15,4-2 3-15,2-3 0 16,7-2 0-16,4-5 1 15,-1-9-1-15,4-5 1 16,-1-3-1-16,-5-2 1 16,-3 1-3-16,-3-1 1 15,-2-2-2-15,3 0 1 16,-8 2-1-16,2-4 0 16,-5-5-1-16,0-3 1 15,0-2 0-15,0-2 0 16,0 2 0-16,3 1 0 0,-3 1-1 15,8 8 1-15,-3-1-1 16,-3 1 1-16,6 4-1 16,-2 5 0-16,-1-2 0 15,-2 0 1-15,5-1 0 16,-3 1 0-16,-3-3 0 16,4-2 1-16,-4-2 0 15,-2-1 1-15,0-4 0 16,0-2 1-16,-8-1-1 15,6 1 1-15,-6 4-1 16,0-2 1-16,-3 7-3 16,3 0 1-16,1 2-4 15,4 5 1-15,-2 2-8 16,2 3 0-16,3 7-6 16,-5-3 0-16</inkml:trace>
  <inkml:trace contextRef="#ctx0" brushRef="#br1" timeOffset="574559.8601">23548 5397 33 0,'8'17'16'0,"-13"41"-14"16,5-39 22-16,0 5-21 15,0 9 0-15,-3 4 1 16,-2-6 1-16,2 0-7 16,-2-3 1-16,-1-7 4 15,-2-2 1 1,8-19-1-1,0-12 0-15,8-5 0 16,0-6 0-16,3-5-1 16,5 0 1-16,2-1-2 15,3 8 1-15,1 7-2 16,-1 7 0-16,-3 7 0 0,-4 12 0 16,1 9 0-1,-7 7 1-15,3 0-1 0,-8 1 1 16,2 1 0-16,-2-4 0 15,-3-2-4-15,0-6 1 16,0-1-7-16,0-8 0 16,5-4-6-16,-5-12 1 15</inkml:trace>
  <inkml:trace contextRef="#ctx0" brushRef="#br1" timeOffset="574873.9732">24014 5385 41 0,'8'0'20'0,"-27"5"-27"0,14-2 34 0,-3 1-25 16,0 6 0-16,-5 1 0 15,5 6 1-15,-6 2-4 16,7 2 0-16,-1 0 3 16,8 0 1-16,0-2-1 15,8 2 0-15,-1-4-1 16,12 1 1-16,7-1 1 15,-4-3 0-15,1 0 0 16,7 3 0-16,-9-3-1 16,-5 0 1-16,-1 0-2 15,-4 2 1-15,-8 1-1 16,-3 2 0-16,-8-3-1 16,-8-4 0-16,-13-3-5 15,-14-2 0-15,-10 3-10 16,-7-3 1-16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20:26.38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1823 2803 24 0,'3'-5'12'0,"2"3"4"0,-5-5 13 16,8 0-25-16,-5-2 0 16,4-6 4-16,1-3 0 0,3-8-9 15,-8-5 0-15,5-9 6 16,5-4 1-16,-5-8-2 16,5-14 1-16,-5-12-3 15,0-2 1-15,0 0-1 16,-8 0 0-16,0 3-2 15,0 9 1-15,0 4-1 16,0 10 1-16,0 9-1 16,0 8 1-16,2 8 0 15,4 6 0-15,7 11 1 16,3 12 0-16,5 14 0 16,-3 19 1-16,9 7 0 15,5 10 0-15,5 13-1 16,-8 12 1-16,3 3-1 15,-3 2 1-15,-5-2-1 16,-6-3 0-16,1-2-1 16,-6-7 0-16,0-5-3 0,-5-12 0 15,0-11-6-15,-8-5 1 16,0-7-9-16,0-15 1 16,-8-8-6-16,0-17 0 15</inkml:trace>
  <inkml:trace contextRef="#ctx0" brushRef="#br0" timeOffset="196.1668">2257 2396 74 0,'10'-4'37'0,"-17"-13"-51"0,4 15 74 0,-2-3-57 16,-6 3 0-16,-2-1 1 16,-3 1 1-16,-5 0-7 15,0 2 1-15,-3-3 1 16,0 3 0-16,-2 0-6 15,7 3 1-15,-7-3-10 16,7 2 1-16,6 0-8 16,-3-4 1-16</inkml:trace>
  <inkml:trace contextRef="#ctx0" brushRef="#br0" timeOffset="496.2343">2559 1707 39 0,'-3'3'19'0,"-5"25"-4"0,8-19 26 16,8 12-36-16,-8 15 1 15,8 8 4-15,-6-1 0 16,6 15-12-16,3 8 0 15,0 5 7-15,2-3 1 16,-3-2-3-16,1-7 1 16,0-5-4-16,-1-5 0 15,-2-4-6-15,0-8 0 16,-5-8-8-16,2-6 0 0,-2-2-6 16,-6-14 0-16</inkml:trace>
  <inkml:trace contextRef="#ctx0" brushRef="#br0" timeOffset="1066.8672">3204 2486 58 0,'3'2'29'0,"-27"-2"-35"0,11 0 53 15,2 0-43-15,-2 0 1 16,-3 2-1-16,-2 8 1 16,-1 4-7-16,-5 5 0 15,6-1 5-15,2 1 0 16,8 5-2-16,8-3 0 15,0 2 0-15,8-4 1 16,5-5-1-16,-2-2 1 16,4-5-1-16,4-7 1 15,2-4-1-15,3-11 1 16,-3 1-2-16,-2 0 1 16,-3 0-1-16,-1 0 1 0,-1 2-2 15,-1 5 1-15,-3 2-1 16,4 8 0-16,-1 9 1 15,5 6 1-15,4 11 0 16,-1 6 0-16,0 3 2 16,0-1 0-16,-2 10 0 15,-4-2 1-15,-7 0-2 16,-5-1 1-16,-6-4-1 16,-7-2 0-16,-6-8-3 15,-5-6 0-15,-8-8-6 16,-3-6 0-16,-2-10-7 15,2-7 1-15,0-10-9 16,6-2 0-16,2-4 1 16,11-5 0-16</inkml:trace>
  <inkml:trace contextRef="#ctx0" brushRef="#br0" timeOffset="2388.1235">3728 2780 62 0,'8'2'31'0,"-13"-4"-62"0,5-1 66 16,0-1-42-16,0-1 1 15,0 0-18-15,0-2 0 0</inkml:trace>
  <inkml:trace contextRef="#ctx0" brushRef="#br0" timeOffset="3138.218">4699 2688 39 0,'-5'19'19'0,"5"-26"-5"0,5 0 27 16,-5 2-36-16,5-12 0 31,1-46 6-31,-1-8 0 16,3-13-14-16,-3-8 1 15,0-9 7-15,1 0 1 16,-1 7-3-16,0 11 0 0,1 10-4 15,-1 19 1-15,0 10-1 16,0 8 1-16,6 13-1 16,5 11 0-16,8 14 0 15,2 13 1-15,1 13 0 16,4 12 0-16,4 11 0 16,2 1 1-16,0 7 0 15,0 12 1-15,-8-3-1 16,3-2 0-16,-6 2-1 15,-2-9 1-15,0-8-5 16,-11-4 1-16,-2-7-5 16,-6-9 0-16,-5-12-5 15,-5-7 1-15,-1-12-3 16,1-8 1-16,-3-3 4 16,0-8 1-16,-2 2 8 15,2-1 1-15,0 1 8 16,0 3 0-1,-19-5 5-15,-2 3 1 16,-8 2-1-16,-2 2 0 16,-6 0-5-16,2 5 0 15,4-2-5-15,-1 2 0 16,-3 4-11-16,-1 1 1 16,4 4-9-16,5 1 0 15,-2-6-3-15,8-1 0 16</inkml:trace>
  <inkml:trace contextRef="#ctx0" brushRef="#br0" timeOffset="3423.9171">5609 1841 44 0,'21'-12'22'0,"-21"3"-29"16,0 4 40-16,0 3-29 16,-2 0 1-16,2-5 0 15,-6 4 0-15,4-1-8 0,-1-1 1 16,0 2-4-16,1 3 1 15,-3 5-9-15,-3 2 1 16</inkml:trace>
  <inkml:trace contextRef="#ctx0" brushRef="#br0" timeOffset="3572.9554">5794 2178 63 0,'11'-3'31'0,"-19"1"-44"0,5-3 60 15,1 0-47-15,-1-2 1 0,-5 0-4 16,6 3 0-16,-6-1-12 16,-3 5 1-16</inkml:trace>
  <inkml:trace contextRef="#ctx0" brushRef="#br0" timeOffset="4744.4385">8104 1528 47 0,'16'-7'23'0,"-21"0"-23"16,-1 5 23-16,-1 0-20 15,-7-3 1-15,-4 3 2 16,-11 2 0-16,-8 4-8 16,-14 3 1-16,-4 7 4 15,-3 10 0-15,-6-1-2 16,1 6 0-16,2 6-1 16,8 12 0-16,3 5 0 15,5 7 1-15,10 2 0 16,17-7 0-16,10 2 1 15,10 3 1-15,14 0 1 16,16-3 0-16,8-2 0 0,10 0 0 16,8-7 0-16,11-7 1 15,5-7-2-15,3-7 0 16,0-12-1-16,-3-9 1 16,-8-14-1-16,-5-15 0 15,-3-18 0-15,-8-15 0 16,-10-13-1-16,-16-8 0 15,-19-4-2-15,-13-5 1 16,-16 16-2-16,-8 1 1 0,-7 11-1 16,-6 10 0-16,-3 11-2 15,-2 7 0-15,-3 13-10 16,3 6 1-16,7 12-7 16,6 4 0-16</inkml:trace>
  <inkml:trace contextRef="#ctx0" brushRef="#br0" timeOffset="5435.5175">9377 1213 37 0,'-3'-4'18'0,"-18"-1"-17"15,16 10 23-15,-3-5-19 16,-5 4 0-16,-9 1 4 16,-1 2 0-16,-9 7-11 15,-3 7 1-15,-7 15 7 16,-3 6 1-16,-2 5-2 15,2 7 0-15,5 0-1 0,0 12 0 16,3 9 1 0,8 1 1-16,10 6-1 0,12 0 0 15,9 3 0-15,6 2 0 16,13-3-1-16,11-4 0 16,10 0-2-16,3-4 0 15,0-1-1-15,-2-2 1 16,-4-10-6-16,-4-9 1 15,-6-7-13-15,-5-7 1 16,-3-7-8-16,0-11 1 16</inkml:trace>
  <inkml:trace contextRef="#ctx0" brushRef="#br0" timeOffset="6756.8206">9829 2580 45 0,'6'-10'22'0,"-14"-9"-10"15,8 10 23-15,-3 0-30 16,3-8 0-16,-3-4 4 15,1-10 1-15,2-9-12 16,0-9 0-16,-3-7 8 16,3-8 0-16,0-9-4 15,0-2 1-15,-3 2-2 16,1 5 0-16,4 9-2 0,-2 10 1 16,0 6-1-16,0 10 0 15,3 5 0-15,2 12 0 16,3 9-2-16,6 14 1 15,1 16-1-15,9 17 1 16,11 17 0-16,7 4 1 16,0 14 1-16,-2 7 0 15,5-2 2-15,0-4 1 16,-3-13 1-16,-2-6 1 16,-3-10 0-16,-3-10 0 0,1-11 1 15,-1-12 0-15,-2-11-1 16,-3-10 0-16,0-19-2 15,-5-10 0-15,2-18-1 16,-4-9 0-16,-4-12-4 16,-5 2 0-16,-5-3-2 15,-5 3 0-15,-3 12-4 16,-3 0 1-16,1 14-10 16,-4 12 0-16,-2 0-5 15,3 6 1-15</inkml:trace>
  <inkml:trace contextRef="#ctx0" brushRef="#br0" timeOffset="8602.831">10906 1702 42 0,'11'12'21'0,"-11"2"-17"15,0-11 21-15,0 1-25 16,0 1 1-16,-3-3 1 15,0 1 1-15,1-1-2 16,-1-7 0-16,0-4 2 16,1-10 0-16,-3-2 0 15,-3-12 1-15,-3-5-2 16,3-13 1-16,-2-10-2 16,-1-1 0-16,0 8 0 15,3 3 0-15,0 1-1 0,1 15 1 16,4 9-1-16,0 3 0 15,3 8 0-15,11 13 1 16,-1 9-1-16,9 7 0 16,-1 12 0-16,4 7 0 15,-1 9 1-15,0 3 0 16,3-7 1-16,2-8 0 16,1-4 1-16,2-9 1 15,-3-6-1-15,1-8 1 16,-1-13-1-16,-2-11 1 0,0-12-3 15,-6-4 1-15,1-1-5 16,-11-7 1-16,-3 5-5 16,-8 3 0-16,-2 1-6 15,-3 3 1-15,-2 5-7 16,2 2 0-16</inkml:trace>
  <inkml:trace contextRef="#ctx0" brushRef="#br0" timeOffset="9007.4868">11721 945 46 0,'42'-7'23'0,"-26"59"-22"0,-3-31 38 16,6 10-36-16,10 11 1 15,6 19 2-15,4 14 1 16,4 12-9-16,-4 12 1 0,-4 7 5 15,-12 12 1-15,-7-3-3 16,-10 7 1-16,-17 0-2 16,-15-4 1-16,-22-3-1 15,-16 0 1-15,-18-9-4 16,-18-2 1-16,-3-13-8 16,-16-1 0-16,-8-3-9 15,-6-10 0-15</inkml:trace>
  <inkml:trace contextRef="#ctx0" brushRef="#br0" timeOffset="9999.1478">1868 4461 62 0,'8'-2'31'0,"-8"-15"-33"16,-5 1 31-16,5-5-30 15,0-12 1-15,5-12 0 16,3-7 0-16,0-11 0 15,5-19 0-15,3-10 0 16,0-14 0-16,0 3 0 16,0 6 0-16,-3 15 2 15,0 14 0-15,-2 11 2 16,2 15 0-16,0 16 0 16,-2 14 1-16,10 12 0 15,8 21 0-15,0 17-2 16,3 11 1-16,5 17-2 15,-8 12 0-15,3-1-1 0,-3 1 1 16,0-10-2-16,0-4 1 16,-5-3-5-16,0-12 1 15,-6-4-7-15,-2-12 1 16,-8-12-8-16,-5-7 1 16,-6-9-5-16,-10-10 1 15</inkml:trace>
  <inkml:trace contextRef="#ctx0" brushRef="#br0" timeOffset="10163.6424">2289 4019 59 0,'-3'-23'29'0,"3"8"-29"0,0 15 59 0,0 0-56 16,-5 0 0-16,-3 0 1 15,-5-2 1-15,-11 0-7 16,-8 4 1-16,-5-4 2 16,-8-1 1-16,0 1-7 15,8 2 0-15,-5 0-11 16,10 2 1-16,-5-4-5 15,2 2 0-15</inkml:trace>
  <inkml:trace contextRef="#ctx0" brushRef="#br0" timeOffset="10508.7515">2609 3281 56 0,'13'40'28'0,"-5"70"-33"0,-8-75 51 15,0 12-43-15,8 12 1 16,0 9 2-16,-3 8 0 16,0-3-8-16,1-1 1 0,2-8 3 15,0-3 1-15,-3-4-6 16,3-8 1-16,-8-11-10 16,2-6 0-16,1-3-7 15,-3-10 0-15</inkml:trace>
  <inkml:trace contextRef="#ctx0" brushRef="#br0" timeOffset="11019.5618">3339 4155 53 0,'8'-7'26'0,"-24"-14"-26"16,13 14 46-16,-4 2-43 0,-9-2 0 16,-8 3 2-16,-5-3 0 15,0 2-7-15,2 3 0 16,6 4 4-16,0 10 0 16,5-1-2-16,5 6 1 15,9 4-1-15,2 0 1 16,8 3 0-16,8-1 0 15,2-6 1-15,6-5 1 16,-3-5-1-16,3-3 0 16,-3-8-1-16,3-3 0 0,5-8 0 15,-8 1 0-15,3 0-1 16,0 2 0-16,0 5-1 16,2 5 1-16,-5 7 0 15,-2 9 0-15,-1 9 0 16,-2-1 1-16,3 17 0 15,-1 6 1-15,-2 2 1 16,-5-2 0-16,-1 2-2 16,-2-2 1-16,-5 2-1 15,-6-10 1-15,-5 1-6 16,3-5 1-16,-11-5-7 16,-5-11 1-16,-3-10-10 15,3-7 1-15,5-7-4 16,-3-8 1-16</inkml:trace>
  <inkml:trace contextRef="#ctx0" brushRef="#br0" timeOffset="11741.6903">5114 4282 44 0,'-8'-4'22'0,"-26"-6"-22"16,23 1 40-16,-4-5-35 15,-4-7 0-15,-5-8 3 16,-7-8 1-16,-4-10-11 16,1-12 1-16,2-12 7 15,3 3 0-15,5-7-3 16,8-7 1-16,3 9-2 16,10 7 0-16,6 7-2 15,10 12 1-15,11 9-2 16,8 13 1-16,5 10-1 15,8 15 1-15,0 12 0 16,-6 12 0-16,-7 9 0 16,-5 4 0-16,-9 8-1 0,-7-10 1 15,-14 0 0-15,-7 1 0 16,-12-6 0-16,-1-1 0 16,-1-6 0-16,3-6 0 15,2-1 1-15,6-7 0 16,8-4 0-16,5 0 1 15,10-3-1-15,14 3 0 16,8 2 0-16,-9-2 1 16,20 16-1-16,7 7 0 15,3 7 0-15,-8 8 0 16,-5-3 0-16,-9 9 1 0,-9 0-1 16,-12 5 0-16,-7-9-1 15,-16 5 1-15,-11-10 0 16,-11-5 0-16,-7-9 0 15,-11-3 0-15,-2-9-2 16,-1-2 0-16,3-3-4 16,8-4 0-16,8-2-8 15,8-6 0-15,10-2-8 16,14-9 1-16,8-7 0 16,21 0 0-16</inkml:trace>
  <inkml:trace contextRef="#ctx0" brushRef="#br0" timeOffset="11935.1897">5699 3723 49 0,'3'-21'24'0,"-30"-15"-26"0,22 29 50 16,2 2-54-16,-2 3 0 15,0 4-19-15,5 8 1 16,-3 6 24-16,8 1 1 16</inkml:trace>
  <inkml:trace contextRef="#ctx0" brushRef="#br0" timeOffset="12117.1265">5826 4101 66 0,'0'-11'33'0,"-8"-11"-45"16,8 18 69-16,0-1-59 15,0 0 1-15,0 3-14 16,0 2 0-16,3 5 5 16,-6-8 1-16</inkml:trace>
  <inkml:trace contextRef="#ctx0" brushRef="#br0" timeOffset="14053.2551">8382 3337 46 0,'-8'-7'23'0,"-45"2"-20"16,35 5 23-16,-14-2-24 16,-8 2 1-16,-2 0 1 0,-14 0 0 15,-2 7-5-15,-3 14 0 16,-2 7 3-16,-1 10 1 15,3 9-1-15,1 12 0 16,4 2 0-16,8 7 1 16,9 12 0-16,10 12 1 15,10-5 0-15,16 2 1 16,11 8-1-16,11-8 0 16,13 0 0-16,13-13 0 15,10-6-1-15,17-4 1 16,10-12-2-16,5-16 1 0,8-10-1 15,3-16 0-15,5-17-2 16,-8-14 1-16,-2-21-1 16,-3-23 0-16,-11-22-2 15,-18-11 1-15,-21-15-2 16,-19 8 1-16,-24-3-1 16,-12 9 0-16,-17 3-2 15,-13 3 1-15,-3 11-4 16,-10 7 1-16,0 19-9 15,-3 14 0-15,5 9-3 16,6 8 1-16</inkml:trace>
  <inkml:trace contextRef="#ctx0" brushRef="#br0" timeOffset="14683.087">9869 3398 31 0,'16'-19'15'0,"-19"3"-25"16,-2 9 24-16,-3 0-13 15,-3 0 1-15,3 2 5 16,-2 0 0-16,-3 3-6 16,-3 0 0-16,0 4 6 15,-3 7 1-15,-7 13 0 16,-11 10 0-16,-11 13 0 0,-5 14 0 15,-2 2-1-15,2 17 1 16,0 6-2-16,8 13 1 16,8-3-1-16,13 2 1 15,11 12-2-15,10-4 1 16,19-3-2-16,11-5 1 16,12 6-1-16,9-15 0 15,13 0-4-15,2-17 1 16,11-9-7-16,3-11 0 15,0-8-9-15,-6-11 0 0,-10-8-9 16,-8-6 0-16</inkml:trace>
  <inkml:trace contextRef="#ctx0" brushRef="#br0" timeOffset="15179.1373">10229 4699 1 0,'2'0'0'0</inkml:trace>
  <inkml:trace contextRef="#ctx0" brushRef="#br0" timeOffset="15674.3587">10234 4666 37 0,'3'-3'18'0,"7"-1"-6"16,-7 1 19-16,2 1-25 15,1 0 0-15,-1-1 2 16,0 1 0-16,-2 0-11 0,-1-1 1 15,1-1 7-15,0-1 0 16,-3 0-2-16,2 0 0 16,-2-2-1-16,0 0 1 15,-2-4-1-15,-1-8 0 16,0-5 0-16,1-4 1 16,-1-3-1-16,3 1 0 15,-3-8 0-15,3 8 0 16,0 1 0-16,-2 4 0 15,-1 3-1-15,3 4 1 16,0 1-1-16,0 3 0 16,0 2-1-16,0 3 1 0,0 2-2 15,3-3 1-15,-3 6-1 16,0 4 1-16,0 0-1 16,5 0 1-16,-5 0-1 15,3 2 1-15,-3 0-1 16,0 1 1-16,0 4 0 15,0-2 0-15,2-3 0 16,-2 0 0-16,0 1 0 16,0-1 0-16,0 0 0 15,3 1 0-15,-3-1 0 16,0 0 1-16,3 1-1 16,-3-1 0-16,0 0-1 15,2 1 1-15,-2-3-7 16,0 0 1-16,0 2-12 15,0 0 1-15,6 1-4 0,-6 1 1 16</inkml:trace>
  <inkml:trace contextRef="#ctx0" brushRef="#br0" timeOffset="17595.5623">10245 4325 27 0,'13'2'13'0,"-8"-7"-3"0,-2 3 13 16,2-5-18-16,-2-2 0 15,2-6 6-15,3-3 0 16,-3-6-13-16,1-2 1 15,-4-11 8-15,-2-3 1 16,0-7-3-16,3-7 0 16,0-5-3-16,-1 5 0 0,1 7-1 15,-1 2 0 1,1 7-2-16,0 5 1 0,-1 10-1 16,1 9 1-16,2 14-1 15,6 14 0-15,5 19 0 16,8 23 0-16,7 10 1 15,6 9 1-15,-2 10-1 16,2 0 1-16,3-10 1 16,2-2 1-16,3-14 0 15,0-15 1-15,-3-6 0 16,0-5 1-16,1-21-1 16,-6-12 0-16,0-17-1 15,0-13 0-15,3-17-2 16,-3-12 0-16,-3-12-1 15,-7-13 0-15,-12 13-3 16,-1 10 0-16,-6 2-5 0,-3 12 0 16,-2 7-7-1,-1 7 0-15,3 10-5 0,-5 8 1 16</inkml:trace>
  <inkml:trace contextRef="#ctx0" brushRef="#br0" timeOffset="18031.4456">11483 3337 43 0,'16'-7'21'0,"-11"7"-24"16,0 0 35-16,9 5-27 15,4 9 1-15,14 5 3 16,8 9 1-16,-1 12-11 15,4 12 0-15,7 9 9 16,0 14 0-16,0 19-3 16,-5 9 1-16,-5 17-2 15,-8 7 0-15,-16-7-2 0,-3-28 0 16,-34 40-1-16,-22-12 0 16,-7-14 0-16,-24-12 1 15,-19-10-7-15,-12-8 0 31</inkml:trace>
  <inkml:trace contextRef="#ctx0" brushRef="#br0" timeOffset="52246.3116">16685 4379 31 0,'37'-66'15'0,"2"31"-10"0,-23 23 16 0,8-2-21 16,5-5 0-16,11 3 0 16,5 1 0-16,5-1 0 15,6 2 0-15,7-5 0 16,6 3 0-16,10-6 0 15,1 11 1-15,10-6 0 16,8 5 1-16,10-2 0 16,6 7 1-16,8 5-1 15,10 2 1-15,8 7-1 16,3 5 0-16,0 9-1 16,5 0 1-16,11 12-2 15,-1 12 0-15,-1 6-1 16,1 8 1-16,4 9 0 15,10 3 0-15,0 14 0 16,5 4 1-16,0 10 0 16,14 2 1-16,-3 17 0 15,10 4 0-15,-5 10 0 0,6 2 0 16,-6 9-1-16,0 5 1 16,-5 10-2-16,-3-1 1 15,-8 13-1-15,-10 4 0 16,-8 9-1-16,-9 1 1 15,-9 8 0-15,-6-1 0 16,-11 7 0-16,-2 1 1 16,-16 6 0-16,-9 4 0 15,4 5 0-15,-22-7 1 16,-15 3 0-16,-19-1 1 0,-21-2-2 16,-16-7 1-16,-24 2-1 15,-13-11 0-15,-11 1 0 16,-24-6 1-16,-4 5-2 15,-14-5 0-15,-8-8 1 16,-16 6 1-16,-11-13-1 16,-26-4 0-16,-13-2 0 15,-10-14 0-15,-14-8 0 16,-19 0 1-16,-10-13-1 16,-18-17 1-16,-9-7-1 15,-2-15 1-15,-18-1-1 16,-9-8 0-16,0-9 0 15,-12-7 1-15,-1-10-2 16,3-16 1-16,-14-5-1 16,3-9 1-16,-5-14-1 15,-2 0 0-15,-9-10 0 16,6-16 1-16,-3-7-1 16,0-10 0-16,2-13 1 0,-4-6 0 15,7-11-1-15,-5 0 1 16,11-12 0-16,10-12 0 15,-5-4 0-15,8-7 0 16,13-6-2-16,10-8 1 16,9-5-1-16,15-8 1 15,11-8 0-15,6-3 0 16,12-12-1-16,12-5 1 16,12 3 0-16,13-7 0 15,28 0 0-15,9-12 1 0,11 2-1 16,22 0 0-16,15-11 0 15,14 0 1-15,12-10-1 16,14 0 0-16,13-4 0 16,11-1 0-16,11-9-1 15,12 3 1-15,6-10-1 16,16 4 1-16,10 3-1 16,8 8 0-16,17-6-2 15,15 5 1-15,18-2 0 16,14 5 0-16,16 8 0 15,12 4 1-15,17 11-1 16,13 2 1-16,16-4 1 16,5 9 0-16,16 0 1 15,0-2 0-15,-2 4 1 16,4 0 0-16,-2 13 1 0,0-1 0 16,3 5-1-1,8 9 0-15,10 17-2 0,8 11 1 16,8 17-1-16,5 17 0 15,19 13-4-15,0 13 1 16,0 13-3-16,-3 12 0 16,-5 5-10-16,-13 9 0 15,5 3-3-15,-11-14 0 16</inkml:trace>
  <inkml:trace contextRef="#ctx0" brushRef="#br0" timeOffset="54212.9886">21325 3988 39 0,'-5'-16'19'0,"-19"28"-17"0,16-8 20 15,0 6-22-15,-5-1 0 16,-11 12 1-16,3 3 0 16,-11 11-1-16,-2 8 0 15,2 8 1-15,-2 13 0 16,2-1 0-16,6 1 1 0,2-1-1 15,5 6 1-15,1-4 0 16,2-1 1-16,3-5-1 16,5-5 0-16,0-5 0 15,5-7 1-15,1-6-2 16,2-6 1-16,0-1-1 16,0-8 1-16,0-7-1 15,0-5 1-15,5-4-1 16,3-3 1-16,2-6-2 15,4-6 1-15,7-6-1 16,0-3 0-16,0-7-1 16,6 3 1-16,-1-1-1 15,1 0 1-15,-1 3-1 16,-5 2 1-16,-8 8-1 16,3-1 0-16,-5 3 0 0,-6 6 0 15,-5 8 1 1,-5 2 0-16,-8 7 1 0,-3 0 0 15,-5 5 1-15,-6 5 0 16,-5-1 0-16,1 1 1 16,-1-1 0-16,3-9 0 15,5-7 1-15,3-4 1 16,2-15-1-16,1-14 1 16,-1-12-1-16,1-13 1 15,2-8-2-15,0-12 1 16,5 5-4-16,1-7 1 0,2 12-4 15,0 3 0-15,3 11-8 16,-3 4 1-16,-3 8-9 16,1 9 0-16,-4-2-1 15,6-3 0-15</inkml:trace>
  <inkml:trace contextRef="#ctx0" brushRef="#br0" timeOffset="54949.8196">21884 3255 35 0,'10'-19'17'0,"-15"5"-23"0,2 9 32 0,-5 3-25 15,6-3 1-15,-6 3 2 16,-3-1 0-16,-2 1-4 16,-6 4 0-16,1 5 3 15,-3 3 0-15,-3 6-1 16,-2-2 1-16,-9 7-2 15,1 5 0-15,-1 5 0 16,4 7 0-16,1 4 1 16,1 7 0-16,11 1 0 15,-1 1 1-15,6 8 0 16,5 2 0-16,6 1-1 16,4 1 0-16,9-9-1 15,5 0 1-15,7-7-1 16,7-4 1-16,1-6 0 15,-2-6 0-15,14-8 1 0,-4-6 0 16,12-8 0-16,2-9 1 16,0-12-2-16,-1-13 1 15,-1-20-1-15,-6-16 1 16,-8-15-3-16,-6-13 1 16,-7-5-1-16,-13 9 0 15,-8 10-2-15,-3 12 1 16,-11 6-2-16,-10 10 1 15,-8 7-5-15,-6 7 1 16,-7 12-9-16,-3 12 1 16,5 4-4-16,6 0 0 0</inkml:trace>
  <inkml:trace contextRef="#ctx0" brushRef="#br0" timeOffset="55444.1657">22720 2956 39 0,'0'-9'19'0,"-13"11"-20"0,13-2 32 16,-6 5-29-16,-2 4 0 15,-2 3 3-15,-11 9 0 16,5 12-6-16,-11 7 1 15,1 7 3-15,-9 5 1 16,6 6-2-16,-5 18 1 16,-1 6-1-16,14-4 0 0,5 6 0 15,6 6 0-15,10-6 0 16,3-4 1-16,12-4 0 16,7-11 1-16,4-1-2 15,0-5 1-15,6-10-1 16,0-2 1-16,0-12-4 15,-1-2 0-15,-1-4-8 16,-7-8 0-16,4-7-9 16,-9-5 0-16</inkml:trace>
  <inkml:trace contextRef="#ctx0" brushRef="#br0" timeOffset="55955.0319">23037 4275 47 0,'0'-33'23'0,"-10"-37"-18"0,4 42 33 15,6-15-36-15,-8-15 0 16,6-11 2-16,-11 3 0 15,7 1-5-15,-2 3 1 16,0 11 3-16,6-1 0 16,-4 10-2-16,4 9 1 0,-3 12-2 15,5 9 0-15,7 14-2 16,1 12 1-16,14 12 0 16,-1 7 0-16,3 12 0 15,10 11 1-15,3 3 1 16,3-3 1-16,-1-4 1 15,-2-5 0-15,0-11 1 16,-2-6 1-16,-3-13 0 16,-3-13 1-16,-5-11-2 15,2-21 1-15,-7-14-2 16,2-10 0-16,-5-19-2 16,-9-9 1-16,1 3-2 15,-8 4 0-15,0 7-4 16,0 14 1-16,0 5-5 15,-2 5 1-15,-4 7-6 16,4 6 1-16,-3 4-8 16,2 10 0-16,-5 1 2 15,3-2 0-15</inkml:trace>
  <inkml:trace contextRef="#ctx0" brushRef="#br0" timeOffset="56495.111">23752 3398 41 0,'0'12'20'0,"0"-14"-16"15,0 2 40-15,0-10-40 16,0-4 1-16,-3 0 3 16,0-10 0-16,1-11-10 15,-4-7 1-15,6-10 6 16,-2-7 1-16,-4 3-4 16,6 2 1-16,-2 4-2 15,2 8 0-15,0 7-2 16,2 6 0-16,-2 8-1 15,8 7 1-15,-2 10-1 16,2 11 0-16,0 4 0 16,5 8 0-16,3 9 0 0,0 3 1 15,-1 0 1-15,7-1 0 16,-7-6 2-16,4-6 0 16,-8-6 1-16,4-12 0 15,-1-7 0-15,-6-7 0 16,5-7-1-16,-3-5 1 15,-2-5-2-15,3-6 1 16,0-3-3-16,2 5 1 16,-5 2-3-16,0 2 0 15,0 7-6-15,-8 3 0 0,5 7-7 16,-2 7 0-16,-3 7-3 16,0-7 0-16</inkml:trace>
  <inkml:trace contextRef="#ctx0" brushRef="#br0" timeOffset="56916.4355">24146 2203 29 0,'10'15'14'0,"28"48"-4"0,-25-47 21 16,3 8-29-16,7 9 1 16,4 2 2-16,-3 12 1 15,-3 14-7-15,-5 8 0 16,5 3 4-16,-5 4 0 15,-3 11-1-15,-2 7 1 16,4 5-2-16,-1 6 0 16,2 15-1-16,-3-2 1 15,-5 7-1-15,0 6 0 16,-16-4 0-16,-5 0 0 0,-11-2-10 16,-21 11 1-16,-8-32-5 15,24-29 0-15</inkml:trace>
  <inkml:trace contextRef="#ctx0" brushRef="#br0" timeOffset="58462.7299">20145 4765 21 0,'16'-7'10'0,"-10"-1"-8"16,-4 8 11-16,-2 5-14 16,-2 2 1-16,-6 5-1 15,-3 9 1-15,-5 3 0 0,0 13 0 16,-2 1-1-16,-3 9 1 16,-3 12 0-16,-5 7 0 15,-3 7 1-15,0-3 0 16,0 5 0-16,-2 15 0 15,-3-6 1-15,-5-1 0 16,5-1-1-16,2-7 1 16,3 5-1-16,1-5 0 15,-1 1 1-15,-2-6 0 16,-3 6 0-16,-1-1 0 16,4 7 0-16,-8 3 1 15,5-5-1-15,-3 0 0 16,6 0-2-16,2-3 1 0,3 1-1 15,5-12 1-15,3-3-2 16,2-11 1-16,6 0-8 16,2-5 0-16,1-7-1 15,-3-10 0-15</inkml:trace>
  <inkml:trace contextRef="#ctx0" brushRef="#br0" timeOffset="58972.5886">18960 6559 22 0,'-13'9'11'0,"0"-2"-11"0,13 1 17 0,-3 1-16 16,3 5 0-16,5 3 1 15,3 8 0-15,3 13-2 16,5 11 0-16,5 3 1 16,0 5 0-16,3-6 0 15,-3 6 0-15,-3-5-1 16,1-5 1-16,-3-3 0 16,-3-4 1-16,0-4 1 15,-2-8 0-15,-1-7 0 16,4-7 1-16,-1-7 0 15,5-7 0-15,9-7-1 16,5-2 0-16,5-3-2 16,10 0 1-16,9 0-5 15,-3 3 1-15,5 4-10 16,-10-2 0-16</inkml:trace>
  <inkml:trace contextRef="#ctx0" brushRef="#br0" timeOffset="71823.611">17023 8800 26 0,'32'-7'13'0,"-13"-14"-8"15,-11 14 13-15,-1 2-13 16,1 1 1-16,0-3 2 15,-2 2 1-15,-1-2-11 16,-2 0 1-16,-3 0 6 16,0 2 0-16,-3-4-3 15,-5 4 0-15,-3-2-2 16,-2 2 0-16,-5 3-1 16,-1 4 1-16,3 3 0 15,3 2 0-15,5 5 0 16,5-1 1-16,6 4 1 0,8 1 0 15,5 0 0-15,2-1 0 16,1-6 0-16,-1-2 0 16,-2-5 0-16,0-6 0 15,0-6-1-15,-3-1 0 16,-2-1-1-16,-4 0 1 16,-1-2-2-16,-6 7 1 15,-3 0-1-15,0 4 1 16,-2 3 0-16,0 3 0 15,-3-1 0-15,0 3 1 16,-3 2-7-16,1 0 0 16,-1 2-9-16,-2 1 1 0</inkml:trace>
  <inkml:trace contextRef="#ctx0" brushRef="#br0" timeOffset="72604.7631">16716 9788 40 0,'11'-12'20'0,"2"-25"-10"16,-8 25 26-16,1-7-31 16,2-7 0-16,0-4 2 15,-3-13 1-15,3-4-10 16,-3-11 1-16,6-4 6 15,-1-1 0-15,-2-1-2 16,3 6 0-16,2 6-1 0,-2 12 0 16,-3 5-1-16,2 9 1 15,1 9-1-15,-1 10 1 16,4 7 0-16,-1 14 0 16,3 10 0-16,2 11 0 15,3 12 0-15,1 7 1 16,1 3-1-16,1-1 0 15,-3-4 0-15,1-3 0 16,-4-4-2-16,-2-5 1 16,-6-9-8-16,-2-3 1 15,0-7-9-15,-2-7 1 0,-4-9-8 16,-4-5 0-16</inkml:trace>
  <inkml:trace contextRef="#ctx0" brushRef="#br0" timeOffset="72785.6082">17119 9527 67 0,'2'-2'33'0,"-18"-5"-36"16,8 4 61-16,-13-1-56 16,-8-3 1-16,-13-1 0 15,-8-3 1-15,2-1-6 16,0-2 1-16,1 0 0 16,4 2 1-16,6 5-9 15,6 2 0-15,4 1-11 16,9 1 0-16,4 6-1 15,9-6 0-15</inkml:trace>
  <inkml:trace contextRef="#ctx0" brushRef="#br0" timeOffset="73087.629">17359 9271 48 0,'8'9'24'0,"-8"-2"-31"16,0-7 49-16,0 0-40 15,0 0 0-15,3-2 0 16,-3 2 1-16,0 0-12 16,0-5 0-16,0 5-4 15,5 5 0-15</inkml:trace>
  <inkml:trace contextRef="#ctx0" brushRef="#br0" timeOffset="73234.4833">17515 9579 55 0,'3'2'27'0,"-16"-14"-35"0,10 5 47 15,-2-2-43-15,2 0 1 16,1-1-25-16,-4 3 0 16</inkml:trace>
  <inkml:trace contextRef="#ctx0" brushRef="#br0" timeOffset="74946.591">18452 9021 30 0,'3'0'15'0,"5"-16"-4"0,-3 14 15 15,-2-3-24-15,-1 3 0 16,1 2 1-16,0 2 0 15,-3 3-4-15,-3 4 0 16,0 3 4-16,-2 9 0 16,-3 5 0-16,0 7 0 15,3 4 0-15,-1 10 1 16,4 3-1-16,2-1 0 16,5 1 0-16,3 1 0 15,0-11-2-15,8-2 1 0,2-5-1 16,-2-3 1-16,3-4-3 15,-1-7 1-15,1-5-8 16,-1-4 1-16,1-8-9 16,2-2 1-16</inkml:trace>
  <inkml:trace contextRef="#ctx0" brushRef="#br0" timeOffset="75307.5399">18897 9447 35 0,'-3'-5'17'0,"-13"-6"-15"16,11 8 21-16,-3 1-21 15,-3 2 1-15,-2 0 2 16,-3 2 0-16,-5 3-5 0,0 4 0 16,0 8 4-16,2 4 1 15,3-2-1-15,8 2 0 16,6 0-1-16,7 3 1 15,6-1-1-15,4 3 0 16,1-7-1-16,3-7 1 16,5-5-1-16,5-7 0 15,0-10-1-15,-5-6 0 16,-3-1-1-16,-5-8 0 16,-3 1-1-16,-13 0 0 15,-5 3-2-15,-3 2 1 0,-3 5-4 16,-5 0 0-16,3 5-4 15,-3 4 0-15,3 3-6 16,0 11 1-16</inkml:trace>
  <inkml:trace contextRef="#ctx0" brushRef="#br0" timeOffset="75803.0754">19241 9536 38 0,'10'-9'19'0,"-10"18"-25"0,-3-11 31 15,1 2-24-15,-3 0 0 16,-3 2 2-16,-6 1 1 15,-4-1-4-15,-3 3 0 16,-1 0 2-16,1 2 1 16,3 0-1-16,2 2 0 15,0 1-1-15,8-3 0 16,3 0 0-16,5-3 1 16,2-1-1-16,6-3 1 15,6-3 0-15,2 1 0 0,-1 0 0 16,4-1 0-16,-1 6 0 15,4 1 1-15,4 6-1 16,3 1 1-16,3 6-1 16,-3 2 1-16,-3 4-2 15,-4 6 1-15,-6 1-1 16,-3-2 1-16,-8 1-2 16,-5-4 1-16,-13 1-1 15,-6-7 1-15,-7-5-3 16,-1-4 0-16,-2-6-6 15,-2-1 0-15,1-3-8 16,4 0 0-16</inkml:trace>
  <inkml:trace contextRef="#ctx0" brushRef="#br0" timeOffset="76313.5614">19598 9612 29 0,'2'0'14'0,"1"-12"0"0,0 7 13 16,-1 1-21-16,1-3 1 15,0-5 4-15,-1-5 0 16,1-9-14-16,0-9 1 0,-1-10 9 15,1-9 1-15,-3-7-4 16,0 0 1-16,0 5-3 16,0 6 0-16,0 6-2 15,0 8 1-15,0 13-2 16,2 6 0-16,1 13 0 16,2 11 0-16,6 11 1 15,5 11 0-15,2 8 1 16,6 10 0-16,0 3 1 15,0-3 0-15,0-5 1 16,-1-2 0-16,1-7 0 16,5-7 1-16,-5-10-1 15,0-11 0-15,0-12-1 16,0-14 1-16,-3-7-2 16,-3-17 1-16,3-4-2 15,-2-8 0-15,-3 1 0 0,-3-3 0 16,0 17-4-16,-5 4 1 15,0 5-9-15,-3 7 0 16,3 10-10-16,0 13 1 16</inkml:trace>
  <inkml:trace contextRef="#ctx0" brushRef="#br1" timeOffset="104088.1837">8321 1900 45 0,'19'-9'22'0,"-14"9"-21"0,-5 0 23 15,0 0-21-15,-5 0 1 16,-3 4 4-16,-5 1 0 16,-11-3-9-16,-11 8 1 15,-7-1 7-15,-16 1 0 16,-8-1-1-16,-11 0 1 16,-8 1-2-16,-5-8 0 15,-5 1-2-15,2 1 1 16,1-4-2-16,10 0 0 15,5-2-3-15,11 0 1 0,10 2-9 16,14 2 1-16,10 3-12 16,16 6 0-1</inkml:trace>
  <inkml:trace contextRef="#ctx0" brushRef="#br1" timeOffset="104838.9614">8795 3901 53 0,'8'3'26'0,"-27"1"-30"0,11-4 35 16,-5 5-28-16,-6 2 0 16,-10 5 4-16,-13 0 1 15,-6-3-8-15,-20 3 1 16,-12-3 6-16,-10-2 1 16,-8-4-2-16,-2 1 1 15,-6-4-3-15,11-4 1 16,7 1-3-16,12-6 0 0,7 0-13 15,13-1 1-15,19 5-11 16,14-4 0-16</inkml:trace>
  <inkml:trace contextRef="#ctx0" brushRef="#br1" timeOffset="150387.9486">19934 5131 18 0,'8'-14'9'0,"-19"17"-10"0,8-3 10 16,-2 0-9-16,0 0 1 16,2 0 1-16,1 0 1 15,2 2-3-15,5 5 1 0,3 3 1 16,2-1 1-16,4 3 0 15,-1 2 0-15,0 0-1 16,3 2 0-16,0 3 0 16,5 0 1-16,0 2-1 15,3 3 1-15,2 2-1 16,1-3 1-16,2 10-1 16,5 2 1-16,3 3-1 15,3 11 0-15,0 1-1 16,-3 6 1-16,3-6 0 15,2 1 0-15,0 3-1 16,1 5 1-16,1 5 0 16,7-1 0-16,-1 5-1 15,0-2 1-15,1 0-1 0,4 7 1 16,3 2-1-16,3 0 0 16,5-4 0-16,-2 7 0 15,-9 2-1-15,1 4 0 16,0 1 0-16,-4-10 1 15,-1 5-1-15,-1 7 1 16,-2-2-1-16,-1 9 1 16,-2-14 0-16,-2 2 0 15,-6 8 0-15,2-3 0 16,6 0 0-16,3-7 0 16,-3 0 0-16,0 7 0 15,-3-3-1-15,1 1 1 0,-4-8-1 16,-2 1 1-16,-5 2-1 15,-6 2 1-15,1-2 0 16,2-2 0 0,5 42-1-1,3-14 1-15,-7-10 0 16,-4-9 0-16,-2 0-1 16,-6-2 1-16,-2 0-1 15,-5-8 1-15,-3-4-1 16,-6-2 0-16,-4-1 0 15,-4 5 0-15,-7-4 0 16,-5 4 0-16,-3-7-1 16,-9-2 1-16,9 0 0 15,-5 0 0-15,-9 0 0 16,-10 2 0-16,0-2 0 16,0-5 1-16,-7 0-1 0,-4 0 0 15,-8-7 1-15,-2 1 0 16,-10 1-1-16,-6-2 0 15,0-7 0-15,-3 0 1 16,0-5-1-16,-2 6 0 16,2-6 0-16,6 3 0 15,-3 2 0-15,-3 0 1 16,-2 4-1-16,2-4 1 16,6-4-1-16,-3-1 0 15,-5-7 0-15,2 1 1 16,0-1-1-16,1-5 0 0,-9 1 0 15,-2-5 1-15,-1-3-1 16,-1-4 1-16,-9-5-1 16,-3 3 1-16,3-3-1 15,-7-2 1-15,-4 2-1 16,1-5 0-16,-1-2 0 16,-10-4 0-16,-5-3 0 15,2-5 1-15,1 0-1 16,-9-2 0-16,6-5 0 15,0 1 0-15,-1-1 0 16,6 0 1-16,-2 0-1 16,-1 1 0-16,8-1 1 15,1-2 0-15,2 2-1 16,-8 0 1-16,7 0 0 16,-1-2 0-16,-6 0 0 0,10-7 0 15,-2 2-1-15,-2-2 1 16,-1-5-1-16,3 0 1 15,-6-2-1-15,-2 0 0 16,6-3 0-16,-12 1 0 16,-4-3 0-16,2-2 1 15,-5 4-1-15,-6 0 0 16,1-4 0-16,-1 0 1 16,6-3 0-16,0-11 0 15,10 2 0-15,0-3 0 16,14-1 0-16,7 4 1 0,9-10-1 15,7 3 0-15,1-12-1 16,15-4 1-16,8-1 0 16,16 19 0-16,-8-30-1 15,3-7 1-15,3-1-1 16,4 1 1-16,6 7-1 16,0-5 1-16,3-7-1 15,8 7 0-15,5-5 0 16,5 0 0-16,8-4 0 15,5-3 1-15,9 7-1 16,4-7 0-16,9-4 0 16,5-5 0-16,5 7 0 15,3-8 1-15,8 1-2 16,5 2 1-16,0 3 0 16,5-3 0-16,3-2 0 0,3 4 0 15,-1-1 0-15,-2-6 0 16,3 0 0-16,5 13 1 31,45-69-2-31,-8 19 1 16,2 23 0-16,-2 10 0 15,3 11-1-15,-3 1 1 16,5 9-1-16,-2 7 1 16,-6 11 0-16,3-4 0 15,2-2 0-15,4 4 1 16,-4 6-2-16,6 3 1 15,3 3 0-15,2 5 0 0,0 0-1 16,6-7 1-16,4 7-1 16,-2 2 1-16,1 5 0 15,-1 2 0-15,2 3 0 16,-1 4 0-16,4 0-1 16,3-4 1-16,0 7 0 15,11-1 0-15,2 6 0 16,-5 6 0-16,13 3 0 15,3 0 0-15,3 7-1 16,2-1 1-16,3 4 0 16,-3 3 0-16,-5 1 0 15,5 3 0-15,-3 4 0 16,-4 2 0-16,2 5 0 16,-6 5 0-16,-2 2 0 15,8 2 0-15,-11 3 0 16,-5 2 1-16,5 2-2 15,-12 3 1-15,-1 5 0 0,-6 4 0 16,-4-2-1-16,-11 2 0 16,-8 0 1-16,-3 0 0 15,-13 1-1-15,-5-6 1 16,-8 5-6-16,-6 8 0 16,-4-1-9-16,-6 7 1 15,-11 5-6-15,-2-4 1 16</inkml:trace>
  <inkml:trace contextRef="#ctx0" brushRef="#br1" timeOffset="151334.6102">21638 6538 27 0,'5'-7'13'0,"-5"-5"-10"15,0 12 16-15,0 0-16 16,0-5 1-16,3 1 2 16,-1 1 0-16,4 1-7 15,-4 0 0-15,1-3 5 16,-3 0 0-16,0 0-3 16,-3 1 1-16,-2-3-1 15,-6-3 0-15,-5 3-1 16,-2 0 0-16,-3 5 0 15,0 2 0-15,-1 5 0 16,9-1 1-16,3 8 1 16,4 4 0-16,9-4 1 0,5 7 0 15,8 0 1-15,5-3 0 16,3 1 0-16,0-5 0 16,-3-5-1-16,0-7 1 15,-3-5-2-15,-2-5 1 16,-3-1-2-16,-5-6 1 15,-2 1-2-15,-6-3 1 16,0 0-2-16,-6 5 1 0,-2 2-1 16,-2 5 0-16,-1 7 0 15,1 5 0-15,2 9 1 16,0 0 0-16,8 7 1 16,5 1 0-16,0-1 1 15,9 0 1-15,-4-5-1 16,1-2 1-16,-1-2-2 15,9-5 1-15,-6-2-8 16,-2-7 0-16,-9-1-10 16,-2 3 1-16,0-4-4 15,0-1 1-15</inkml:trace>
  <inkml:trace contextRef="#ctx0" brushRef="#br1" timeOffset="151874.6343">21976 7347 38 0,'6'0'19'0,"-6"-14"-21"16,2 7 33-16,1-5-28 15,0-12 1-15,-3 1 1 16,2-10 1-16,1-7-8 16,-1-12 1-16,6-7 4 15,3-6 0-15,0 1-1 16,2 3 0-16,-3 12-1 16,6 9 1-16,-5 9-2 15,-1 8 1-15,1 8 0 16,-3 11 1-16,0 8-1 15,2 18 1-15,4 11-1 16,-4 9 1-16,4 5 0 0,1 2 1 16,-1 1-1-1,1-1 0-15,1 5-1 0,0-2 1 16,-3 0-8-16,1-12 0 16,-1-5-11-16,3-9 0 15</inkml:trace>
  <inkml:trace contextRef="#ctx0" brushRef="#br1" timeOffset="152025.8761">22228 7093 65 0,'8'2'32'0,"-61"17"-39"0,37-19 53 0,-11 0-47 16,-7 0 1-16,-11 0-11 15,0 0 1-15,-11 5-2 16,6-1 1-16</inkml:trace>
  <inkml:trace contextRef="#ctx0" brushRef="#br1" timeOffset="163525.8044">16698 8290 31 0,'5'-38'15'0,"-2"34"-16"15,-6 1 15-15,1 3-14 0,-1 0 0 16,3 3 0-16,3 4 1 16,4 4-1-16,4 1 1 15,0 7 1-15,4 5 0 16,7 1 0-16,7 8 0 15,5 3 0-15,11 6 1 16,8 10-1-16,5-1 0 16,19 6 0-16,8 4 0 15,5 5-1-15,-14-5 1 16,-12-5-1-16,-17-6 0 0,-9-5-1 16,-15-8 0-16,-7-9-6 15,-13-6 1-15,-11-6-6 16,-5-14 0-16</inkml:trace>
  <inkml:trace contextRef="#ctx0" brushRef="#br1" timeOffset="163750.033">17034 8659 42 0,'3'38'21'0,"-38"21"-27"15,25-43 38-15,-6 8-32 16,-5 4 1-16,-1 5 1 16,-1 2 0-16,-1-2-2 15,-3 2 0-15,3-4 1 0,-2-1 0 16,0-1-3-16,-4-6 0 16,-1-6-10-16,-1-3 0 15</inkml:trace>
  <inkml:trace contextRef="#ctx0" brushRef="#br1" timeOffset="164906.5101">16285 7095 44 0,'11'-23'22'0,"10"18"-28"0,-16 0 34 16,6 1-29-16,7-3 0 15,3-3-3-15,9 5 0 16,4-2 2-16,8 0 0 16,6 0-4-16,0 0 1 15,12-2 0-15,7-5 1 16,1-7 2-16,12-3 1 16,-9-4 4-16,11-5 0 0,3-2 1 15,2-3 0-15,6 5-1 16,-3 5 1-16,5 2-3 15,5 0 1-15,4 5-2 16,1 4 0-16,1-1-1 16,5 6 1-16,-5 0 0 15,5 5 1-15,-2 7-1 16,5 7 0-16,-6 5 0 16,9 9 1-16,10 14 0 15,-3 24 0-15,3 2-1 16,10 7 0-16,-7 15 0 15,2 11 1-15,1 9-1 16,-14-4 0-16,-16 5-1 16,-13-1 1-16,-19-6 0 15,-23-6 1-15,-22-4-1 16,-20 7 1-16,-19 3 0 16,-22-1 0-16,-13 8-1 15,-15 9 1-15,-3-3-1 0,-6-6 1 16,-7 1-1-16,-11 6 1 15,8-1-1-15,-5-13 0 16,-3 2 1-16,-11-3 0 16,-7-2 0-16,-14-2 1 15,-13-10-1-15,-13 1 0 16,-13-1 0-16,-3 0 1 16,-11 0-2-16,3-2 1 0,-11-11-1 15,9-4 1-15,-9-6-1 16,3-9 0-16,-2-13 0 15,-1-13 0-15,8-15 0 16,6-18 1-16,2-10-1 16,6-16 1-16,5-22 0 15,13-13 1-15,13-13-1 16,6-11 0-16,13-16 0 16,8-5 1-16,13-12-2 15,13-12 0-15,19 0 1 16,16-7 0-16,12 7-1 15,20 1 0-15,20-1 0 16,17-2 1-16,18 11-1 16,16 3 1-16,15-2-1 15,9 9 0-15,10 3 0 16,9 8 0-16,4 6-1 16,3 11 1-16,-2 15-3 0,7 11 1 15,0 16-8-15,1 13 1 16,7 13-5-16,6 5 0 15</inkml:trace>
  <inkml:trace contextRef="#ctx0" brushRef="#br1" timeOffset="167623.7291">16359 6463 33 0,'0'-5'16'0,"-5"-5"-20"0,2 10 27 0,1 3-23 15,-4-1 1-15,-4 8 0 16,-6 4 0-16,-3 0-1 16,-2 2 0-16,0 8 1 15,0 2 1-15,0 2-1 16,2 5 1-16,6 2 0 15,8 5 0-15,5 7 0 16,8-7 1-16,7-2 0 16,9-8 0-16,3-4 0 15,7-7 0-15,3-10-1 16,0-13 1-16,0-13-1 16,-5-9 1-16,0-11-2 15,-11-3 0-15,-5-12-2 16,-11-2 1-16,-5 0-1 15,-8 7 0-15,-10 7-1 16,-9 5 0-16,3 6 0 0,-2 8 0 16,-6 7 0-16,-2 7 0 15,-1 9-1-15,4 5 0 16,1 7-4-16,7 3 1 16,4 4-6-16,6 0 1 15</inkml:trace>
  <inkml:trace contextRef="#ctx0" brushRef="#br1" timeOffset="168104.8166">16531 6660 38 0,'-2'-2'19'0,"-33"4"-26"0,22-2 33 16,-6 0-26-16,-7 0 0 15,5 0 0-15,2 0 1 16,-2 3-2-16,0 1 1 0,-3 3 0 16,-2 0 0-16,-1 0-4 15,1 0 0-15,-1 3-6 16,6-3 1-16</inkml:trace>
  <inkml:trace contextRef="#ctx0" brushRef="#br1" timeOffset="168495.4313">16719 6242 31 0,'3'0'15'0,"-22"14"-18"15,11-5 23-15,-2 8-18 0,-6 1 0 16,-3 13 2-16,1 4 1 16,-1 5-6-16,1 7 1 15,2 0 3-15,5-9 1 16,6-1-2-16,8-1 1 15,10-6-1-15,5-1 0 16,9-8-1-16,-1 0 1 0,-2-7-2 16,0 0 0-16,0-7-7 15,-1-4 0-15,-1-3-5 16,-1-3 0-16</inkml:trace>
  <inkml:trace contextRef="#ctx0" brushRef="#br1" timeOffset="168884.6611">17021 6724 45 0,'-8'-17'22'0,"-37"-13"-30"16,34 18 41-16,-7-7-32 15,2-7 0-15,-3-9-1 16,1-5 1-16,-1-2-2 15,3-1 1-15,6 10 0 16,-3 5 0-16,5 7-1 16,5 7 1-16,8 4-1 0,3 10 1 15,8 5 0-15,0 12 0 16,2 1 2-16,6 6 0 16,3-1 0-16,2-1 1 15,0-1 0-15,0-5 0 16,-3-4 0-16,1-5 1 15,-6-5-2-15,-2-6 0 16,-6-8-1-16,-3-9 0 16,-2-10-1-16,-2-2 1 15,-6-4-3-15,-3-1 1 0,-2 0-4 16,-1 5 0-16,4 1-4 16,-1 8 0-16,3 3-6 15,0 4 0-15</inkml:trace>
  <inkml:trace contextRef="#ctx0" brushRef="#br1" timeOffset="169109.207">17246 5988 44 0,'31'-10'22'0,"-4"36"-27"16,-17-14 38-16,4 11-32 15,4 5 0-15,6 8 2 16,5 1 1-16,-3 10-5 15,-2 5 1-15,-5 9 2 16,-9-2 0-16,-12 0 0 16,-14-5 0-16,-13 7-4 0,-14-4 0 15,-7 4-10-15,-13 5 0 16,4-10-2-16,7-11 1 16</inkml:trace>
  <inkml:trace contextRef="#ctx0" brushRef="#br1" timeOffset="221296.8948">13716 2255 16 0,'26'0'8'0,"-4"-5"-5"0,-17 1 8 16,0 1-7-16,1-1 1 16,1 1 4-16,1-1 1 15,0-3-11-15,0 0 1 16,0 4 8-16,3-4 1 15,-6-2-2-15,0-5 1 16,-5-8-2-16,-2-6 0 16,-4-7-1-16,-4-12 0 15,-1-19-2-15,-5-5 0 0,-2-1-2 16,-1-8 1-16,1 2-2 16,2 5 1-1,5 7-2 1,3 14 0-16,3 17-1 15,5 9 1-15,5 17 0 16,9 21 0-16,4 14 0 16,9 14 0-16,4 16 1 15,14 7 0-15,3 8 1 16,2 0 0-16,6-1 1 16,-1-13 0-16,-7-6 1 15,-3-8 1-15,-3-6 0 16,3-18 0-16,-5-9 0 15,-6-10 1-15,-2-17-2 16,-5-16 1-16,-4-19-3 16,-4-13 1-16,-6-11-2 15,-5-11 0-15,-3 5 0 0,-2 7 0 16,-3 4-2-16,0 10 1 16,0 7-5-16,-3 2 1 15,1 12-5-15,2 5 0 16,0 9-7-16,5 12 0 15,6 2-2-15,4 7 1 16</inkml:trace>
  <inkml:trace contextRef="#ctx0" brushRef="#br1" timeOffset="222076.8534">15084 1223 35 0,'0'-17'17'0,"5"5"-18"16,-5 12 32-16,0 5-30 16,0-5 1-16,0 10 2 15,0 4 1-15,0 12-5 16,-2 16 0-16,-4 14 3 0,4 5 0 16,-1 1-1-16,0 3 1 15,1 8-2-15,-4-2 1 16,4-3-1-16,-1 3 0 15,0-17-1-15,1-5 0 16,2-4-6-16,0-3 0 16,2-11-8-16,-2-10 1 15</inkml:trace>
  <inkml:trace contextRef="#ctx0" brushRef="#br1" timeOffset="222423.119">15380 1721 53 0,'29'-23'26'0,"-23"23"-39"16,-9 2 46-16,-2 3-30 16,-3 4 0-16,-3 3 1 15,-5 7 1-15,0 7-6 16,-2 7 0-16,-1 0 3 16,9 4 1-16,5-2-1 15,10-4 0-15,8 0 0 16,13-3 0-16,4-2 1 15,-1-12 0-15,2-7 0 16,4-5 1-16,-1-14-1 16,-2-6 0-16,-6-8-1 15,-7 0 0-15,-6-2-3 16,-10 2 0-16,-8 0-1 16,-9 2 0-16,1 6-4 15,-3 3 1-15,-5 6-4 0,-3 4 1 16,-2 10-5-16,2 2 0 15,5 7-3-15,6 3 0 16</inkml:trace>
  <inkml:trace contextRef="#ctx0" brushRef="#br1" timeOffset="222858.0494">15809 1916 42 0,'63'-30'21'0,"-26"-1"-30"0,-31 24 38 0,2-4-25 16,-3-1 0-16,-2 9 1 15,-3-1 0-15,-3 4-7 16,-5 4 0-16,-8 8 4 16,-5 5 1-16,0 4-2 15,0 5 0-15,2 2-1 16,6 0 0-16,5-4 1 16,8-3 0-16,8 2-1 15,5-4 1-15,3-7 0 16,2-5 1-16,4-5-1 15,-1 1 1-15,0-3-1 16,3-7 0-16,-3-3-1 16,0 3 1-16,0-2-1 15,-2 4 1-15,-1 5-1 16,4 7 1-16,4 0 0 16,0 12 1-16,1 7 0 15,-1 7 0-15,1 7 1 0,-6 2 0 16,-3 0-1-16,-4 3 0 15,-6-5 0-15,-8-5 0 16,-8-2-2-16,-11-2 0 16,-7-3-6-16,-6-7 1 15,-5-9-8-15,3-5 0 16,-9-5-5-16,6-11 0 16</inkml:trace>
  <inkml:trace contextRef="#ctx0" brushRef="#br1" timeOffset="223367.592">16574 2081 44 0,'37'-5'22'0,"-8"5"-22"15,-21 0 40-15,2-2-34 16,-2-3 1-16,0 5 3 15,0-4 1-15,-3-10-14 16,-2-3 0-16,0-6 9 16,-3-13 0-16,0-4-3 15,-3-16 0-15,-2-1-2 16,-1-11 0-16,4 0-1 16,-1 0 1-16,3 9-1 15,0 7 0-15,3 10-1 16,-1 7 0-16,4 11 0 0,2 5 0 15,2 12 0-15,1 19 0 16,7 14 0-16,3 12 0 16,3 6 0-16,5 10 1 15,0 10 0-15,-2-3 1 16,-1-2 1-16,3-3 0 16,3-13 1-16,0-11 1 15,0-10 0-15,-1-13 1 16,-4-14-1-16,2-21 0 0,5-16-1 15,1-14 0-15,-1-17-2 16,-2-10 1-16,-11-1-3 16,-8 13 0-16,-2 3-5 15,-6 12 1-15,-2 6-10 16,-3 10 1-16,0 14-9 16,3 5 0-16</inkml:trace>
  <inkml:trace contextRef="#ctx0" brushRef="#br1" timeOffset="228022.5638">17201 2363 26 0,'-11'12'13'0,"-18"37"-14"15,16-37 13-15,-14 7-12 0,-12 9 0 16,-17 10 0-16,-8 0 0 15,-10 2-1-15,-10-3 1 16,-9-2 0-16,0-4 0 16,1-12 0-16,-1-7 0 15,3-5 0-15,3-7 1 16,8-12 2-16,5-7 0 16,-1 0 0-16,1-4 1 15,-8 6-1-15,-2 5 1 16,-17 1-1-16,-7 4 1 0,-9 2-2 15,-15 3 1-15,-14 6-2 16,-4-1 0-16,-12 1 0 16,11-4 0-16,3 5-3 15,19-10 1-15,12 1-1 16,17 1 0-16,18 6-2 16,18 1 0-16,14 10-2 15,5 12 1-15,-3 7-4 16,-7 14 0-16</inkml:trace>
  <inkml:trace contextRef="#ctx0" brushRef="#br1" timeOffset="228622.2565">11533 4953 33 0,'-29'-10'16'0,"-53"10"-19"15,50-4 28-15,-18-1-25 0,-27 0 0 16,-15-2 1-16,-9 0 0 16,-15 0-1-16,-1 5 0 15,-2-3 0-15,0 5 0 16,5 0-2-16,3 0 0 16,8 2-8-16,0 8 1 15</inkml:trace>
  <inkml:trace contextRef="#ctx0" brushRef="#br1" timeOffset="256699.1591">9948 4391 18 0,'0'-5'9'0,"-2"12"-9"16,2-2 9-16,-3-3-7 0,0 7 1 15,1 1 4-15,-1 9 0 16,0 11-8-16,1 3 1 15,-1 7 6-15,3 12 0 16,0 2-1-16,0 7 0 16,0 0-1-16,-2 0 0 15,-1-2-1-15,-5 0 0 16,-8 0-1-16,-8-7 1 16,-5-5 0-16,-3-3 0 15,-5-6-1-15,-5-5 1 16,0-3-1-16,-3-1 1 0,2-4-4 15,6-6 1-15,3-2-12 16,5 2 1-16,8-1-3 16,5-3 0-16</inkml:trace>
  <inkml:trace contextRef="#ctx0" brushRef="#br1" timeOffset="258484.415">7710 5520 29 0,'0'-10'14'0,"-16"17"-14"15,13-2 15-15,1 9-9 16,-3 9 1-16,2 13 3 16,0 8 0-16,1 3-12 15,2 8 1-15,0 10 9 16,0-1 0-16,0-1-4 15,0 1 1-15,0-8-2 16,0-6 1-16,0-6-3 0,0-6 0 16,-3-7-4-16,3-8 1 15,0-6-8-15,0-10 1 16,0-7-6-16,3-3 0 16</inkml:trace>
  <inkml:trace contextRef="#ctx0" brushRef="#br1" timeOffset="258860.355">8065 5799 40 0,'15'-4'20'0,"-20"18"-26"16,2-12 32-16,-2 5-24 15,-3 5 0-15,-2 7 5 16,-6 2 0-16,3 7-7 15,-1 7 0-15,4 3 5 16,4-3 0-16,6 3 0 16,8-3 0-16,6-4-1 15,1-5 0-15,7-3 0 16,7-9 0-16,5-14 0 16,3-7 0-16,6-7-1 15,-4-12 1-15,-2-7-2 16,-5-2 0-16,-11-7-2 15,-10-1 0-15,-11 10-1 0,-8 3 1 16,-11-1-1-16,-7 5 0 16,-9 3-3-16,-2 4 1 15,-2 3-6-15,2 9 0 16,2 4-10-16,6 6 1 16</inkml:trace>
  <inkml:trace contextRef="#ctx0" brushRef="#br1" timeOffset="259385.5337">8805 6293 60 0,'3'-7'30'0,"-11"-26"-31"15,8 24 49-15,0-10-42 16,0-4 0-16,0-10 1 16,-3-14 1-16,1-5-11 15,-1-2 0-15,0 0 7 16,-2 0 0-16,0 7-4 15,2 7 1-15,1 7-1 16,2 7 1-16,0 7-1 0,5 10 0 16,3 6 0-16,8 15 1 15,2 7-1-15,1 11 1 16,10 8-1-16,0 14 1 16,5-3 0-16,6-4 1 15,-3-5 1-15,0 2 0 16,-2-9 1-16,2-9 1 15,-3-13-1-15,-2-11 1 16,-3-9-1-16,0-15 0 16,0-13-3-16,-3-15 1 0,-2-2-2 15,-5-3 0-15,-6-6-3 16,-2-3 1-16,-1 10-9 16,-2 4 0-16,-3 7-11 15,3 5 0-15</inkml:trace>
  <inkml:trace contextRef="#ctx0" brushRef="#br1" timeOffset="261486.7342">9356 5851 40 0,'-6'-2'20'0,"-39"6"-12"16,24-4 20-16,-16 0-27 16,-24 0 0-16,-15-4 0 15,-25-1 0-15,-23-7-2 16,-11-4 0-16,-5-3 1 15,-3-2 0-15,5 2-1 16,8 12 1 0,-7 12-1-1,39 11 1-15,32-4 2 16,26 11 1-16,37 1 0 0,33 2 1 16,28 9-1-16,34 5 1 15,27 0-1-15,30 0 1 16,4 0-4-16,8-7 1 15,-18-7-1-15,-24-7 0 16,-23-12-1-16,-28-3 1 16,-25-6-1-16,-27-5 0 15,-30-2 0-15,-28-10 1 16,-37-7 0-16,-35-2 0 16,-26-3 0-16,-16 8 1 0,-3 1-1 15,8 11 0-15,11 6 0 16,37 3 1-16,26 6-1 15,27 6 1-15,34 6 0 16,34 1 0-16,35 4 0 16,37-2 1-16,27-3 0 15,23-4 0-15,0-5-1 16,-16-7 1-16,-10-7-2 16,-29-5 0-16,-30-4 0 15,-28-6 0-15,-24 4-1 16,-38-6 1-16,-31 1-1 15,-40-3 1-15,-34 2 0 16,-24 3 0-16,-11-2 0 16,1-1 1-16,4 3-7 15,27-10 1-15,32 3-11 16,32-3 0-16,37 6 0 0,39-4 0 16</inkml:trace>
  <inkml:trace contextRef="#ctx0" brushRef="#br1" timeOffset="262312.5161">10792 6157 2 0,'-8'19'1'0,"3"-5"15"0,5-10 2 16,-3 1-12-16,3 2 0 16,-2-2 6-16,2 0 0 15,-3-3-12-15,1 0 0 16,2 1 11-16,0-8 0 0,0-9-1 15,0-12 1-15,0-14-3 16,0-14 0-16,2-14-3 16,3-12 1-16,-2-10-4 15,0 6 1-15,-1 11-3 16,1 9 0-16,0 13-2 16,2 15 1-16,3 8-1 15,8 12 0-15,2 18 1 16,9 17 0-16,2 18 0 15,8 13 1-15,8 2 1 16,3 6 0-16,2-1 0 16,0-3 1-16,-2-5 0 15,-1-6 0-15,-7-13 1 16,0-13 0-16,-3-17-1 16,2-10 1-16,-2-13-2 15,-2-10 1-15,-3-17-3 0,-3-20 1 16,-3-5-6-16,-10 9 1 15,-5 0-8-15,-6 9 0 16,6 8-8-16,-4 9 1 16</inkml:trace>
  <inkml:trace contextRef="#ctx0" brushRef="#br1" timeOffset="265301.5401">9927 5604 37 0,'3'12'18'0,"-8"40"-14"16,5-34 19-16,-3 11-21 16,0-3 0-16,1 7 3 15,-1 4 1-15,0 3-7 16,1 0 1-16,-4 0 3 16,4-2 1-16,-4-5-1 15,4 0 0-15,-1-8-4 16,3-3 0-16,0-6-5 15,0-4 0-15,3-3-8 16,2 1 1-16</inkml:trace>
  <inkml:trace contextRef="#ctx0" brushRef="#br1" timeOffset="267356.6574">10462 5663 26 0,'10'0'13'0,"-18"-16"-14"16,6 11 13-16,-4 0-9 15,1 0 0-15,-3 1 3 16,-5 4 1-16,0 2-8 16,-3 7 0-16,-11 6 5 15,-2 1 0-15,0 5-2 16,-3 7 1-1,1 22 1 1,4 2 0-16,9-5 0 16,7 0 1-16,11-5 0 15,11-4 1-15,7-8 0 0,11-2 1 16,6-9-2 0,4-7 0-16,4-10-1 0,-4-9 1 15,4-12-2-15,-6-9 0 16,-8-12-2-16,-11 0 1 15,-7-7-4-15,-11 3 0 16,-8 4-1-16,-8 0 1 16,-10 2-5-16,-3 10 1 15,-6 7-12-15,3 4 1 16,3 12 0-16,6 5 1 16</inkml:trace>
  <inkml:trace contextRef="#ctx0" brushRef="#br1" timeOffset="271680.6545">11848 5774 25 0,'3'-17'12'0,"-17"10"-11"0,7 2 12 0,-4 1-13 15,-8 1 0-15,-7-4 0 16,-8 2 0-16,-9-2 0 15,-7 3 0-15,-8-1 0 16,-8-4 0-16,-8 4 0 16,-19 0 1-16,-16 0 2 15,-28 3 0-15,-19-3 0 16,-37 1 0-16,-16-6 0 16,-19 1 0-16,-13-3-1 15,-18-4 1-15,0-8-1 16,-6-2 0-16,11 0 0 15,5 1 0-15,22-1 0 16,15 7 1-16,30 2-2 16,26 3 1-16,29 7-1 15,26 3 1-15,37 4-2 0,35 2 0 16,29 7-2-16,40 5 0 16,47 8-2-16,51 1 0 15,42 8 0-15,37-1 1 16,34 6 2-16,22-8 1 15,7-7 1-15,-10 2 0 16,-11-4 1-16,-31 2 1 16,-22-9-1-16,-50 2 0 15,-42-4-3-15,-37 1 1 16,-48-3-1-16,-32-1 0 0,-36 2 0 16,-41-4 1-16,-36 2 0 15,-27 0 0-15,-29 5 2 16,-13-1 0-16,-14 3 1 15,17-2 1-15,7-2-1 16,30-1 1-16,28-2 0 16,30 0 0-16,39-2-1 15,35 0 0-15,34 2-5 16,48 2 1-16,47-2-2 16,43 5 1-16,29 2 0 15,18 5 0-15,17 0 0 16,-9 9 1-16,-10 0 2 15,-27-2 1-15,-34-7-1 16,-40-5 0-16,-34-2-1 16,-37-10 0-16,-40-4-1 15,-40-8 0-15,-47-4 2 16,-45-7 0-16,-35-3 2 0,-31-4 0 16,-14 5 3-16,-10-1 1 15,21-2-1-15,24 3 1 16,28 4-2-16,46 2 1 15,45 6-3-15,50-3 1 16,53 2-3-16,64 7 0 16,66 0-1-16,52-2 0 15,30 5-1-15,13 2 0 16,-6-7 0-16,-44-3 1 16,-45-11 0-16,-51 0 1 0,-47-2 0 15,-56-6 0-15,-50 6-1 16,-53 2 1-16,-53 7-6 15,-42 9 0-15,-32 14-12 16,-10 3 1-16</inkml:trace>
  <inkml:trace contextRef="#ctx0" brushRef="#br1" timeOffset="275540.3308">12832 3436 28 0,'0'0'14'0,"-8"4"-9"0,6-1 15 16,-1 4-17-16,-2 9 1 15,-1 8 2-15,4 4 1 16,-1 10-7-16,1 4 1 16,-1 7 6-16,0 3 0 0,1 12-2 15,-1 2 1-15,0-5-2 16,1-3 1-16,-1-13-3 16,-2 0 0-16,-1-10-1 15,4-4 1-15,-1-5-8 16,3-8 1-16,3-8-11 15,5-6 1-15</inkml:trace>
  <inkml:trace contextRef="#ctx0" brushRef="#br1" timeOffset="276124.6962">13227 3636 41 0,'2'-10'20'0,"-20"-1"-22"0,10 3 24 0,-3 6-22 15,-2 4 1-15,-6 6 1 16,-2 3 1-16,0 10-3 15,0-2 1-15,0 7 2 16,-3 5 1-16,5 4 0 16,6 7 1-16,5-4 0 15,6 0 1-15,7-1 0 16,5-2 0-16,12-6-1 16,9-8 1-16,4-9-1 15,4-5 0-15,4-12-1 16,2-14 0-16,-3-9-3 15,-5-5 1-15,-8-7-2 16,-10 7 1-16,-11-5-2 16,-14 3 0-16,-9 2-1 0,-9 5 1 15,-13 2-4-15,-3 7 0 16,-5 1-8-16,3 3 1 16,-3 4-7-16,8 8 0 15</inkml:trace>
  <inkml:trace contextRef="#ctx0" brushRef="#br1" timeOffset="277176.4425">13996 4083 8 0,'-5'4'4'0,"0"10"-3"15,5-14-12-15,0 0 31 31,8-33-20-31,-8 64 16 16,8-33 0-16,0 2-19 16,0-3 1-16,-3 1 16 0,0-3 0 15,1-2-4-15,-4-7 1 16,-2-9-2-16,-2-13 0 16,-1-1-2-16,0-8 1 15,-2 0-4-15,2-4 0 16,-2-1-2-16,0 3 1 15,2 0-2-15,0 7 0 16,1 5-2-16,-1 7 1 16,0 4-2-16,1 8 1 15,2 11-1-15,5 15 1 16,3 11 0-16,3 12 0 16,28 40 1-1,1 0 1-15,-3-10 2 16,0-11 0-16,5-12 1 15,-5-7 1-15,1-10 0 16,-1-13 0-16,0-8-2 16,-3-21 0-16,0-4-1 15,1-15 0-15,-3-4-1 16,-6-12 0-16,-2-5-2 16,-6-7 1-16,-4 10-2 15,-12 1 0-15,-4 8-9 16,-12 5 1-16,-2 9-11 15,3 3 1-15,-11-1-2 16,-2 3 1-16</inkml:trace>
  <inkml:trace contextRef="#ctx0" brushRef="#br1" timeOffset="278331.366">13457 2521 26 0,'-16'-12'13'0,"-11"7"-11"16,12 5 14-16,-15-2-16 15,-7 2 1-15,-13 0-1 16,-8-2 1-16,-14-1-2 16,-4-1 1-16,-9 1-7 15,8 1 1-15</inkml:trace>
  <inkml:trace contextRef="#ctx0" brushRef="#br1" timeOffset="300446.845">14817 2048 25 0,'-29'-5'12'0,"13"-2"-7"0,10 7 13 0,1-4-15 16,-3 4 0-16,-2 2-1 16,-4 0 1-16,1 3-5 15,-5 2 1-15,-4 5 2 16,-1 7 0-16,1 4-3 15,9 13 1-15,8 4 0 16,8 7 0-16,7 7 1 16,6 0 0-16,5 0 1 15,3 5 0-15,2 6 1 16,1-3 0-16,2-6 0 16,0 1 1-16,3-10-1 15,2-10 1-15,6-2-2 16,0-6 1-16,5-6 0 15,5-9 0-15,0-4-1 16,6-6 1-16,7-8-2 16,3-10 1-16,11-3-1 15,3-4 0-15,7 0 0 16,5-3 1-16,14 1 1 16,5-1 0-16,8 3 0 15,8 7 0-15,11 5 0 0,-3 6 1 16,8 1-2-16,0 2 1 15,-11 7-1-15,-2-2 0 16,-14-1-1-16,-5-4 0 16,-5 3 0-16,-5-3 0 15,-6-10 0-15,-3-9 0 16,1-6 0-16,-6-4 1 16,-5-1-1-16,-5-3 1 0,-8-2 0 15,-8-3 1-15,-16 3 0 16,-14-10 0-16,-15-2-2 15,-16 0 0-15,-16-5-10 16,-15 0 0-16,-14-13-5 16,-16-6 0-16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29:12.137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3601 4000 53 0,'0'0'26'0,"-21"162"-20"15,18-117 27-15,6 16-30 16,-3 5 1-16,2 7 3 15,1 2 0-15,2 3-9 16,6 0 0-16,-8 2 4 16,2-12 1-16,-2-7-4 15,-3-5 0-15,-3-9-5 0,-2-7 0 16,2-7-6-16,-8-12 0 16,1-9-5-16,5-12 0 15</inkml:trace>
  <inkml:trace contextRef="#ctx0" brushRef="#br0" timeOffset="496.8587">4186 4174 60 0,'8'0'30'0,"-27"21"-44"16,11-9 58-16,-10 5-43 15,-9 13 0-15,-5 5 1 16,1 8 0-16,-1 4-3 15,-2 2 1-15,2 8 1 16,3-6 0-16,2 6-1 16,6-8 1-16,5-2 0 15,6-7 1-15,2-4 0 16,5-8 0-16,6-5 0 16,5-4 1-16,5 0-1 0,3 0 1 15,5 4-1-15,8 3 1 16,-5 0-1-16,8 5 0 15,-6-3-1-15,-2 7 1 16,5 5-1-16,-11-7 1 16,1 2-3-16,-8-4 0 15,-1-8-8-15,-5-4 0 16,-7-5-9-16,-9-2 0 16,-2-17-2-16,-3-6 1 15</inkml:trace>
  <inkml:trace contextRef="#ctx0" brushRef="#br0" timeOffset="916.5869">4284 4917 49 0,'42'15'24'0,"-10"-27"-28"16,-22 9 48-16,6-1-41 15,5-6 1-15,3 1 2 16,0-5 0-16,-3-7-7 16,0-12 0-16,-5-3 4 15,-5-6 1-15,-6 4-3 16,-5 1 0-16,-8-1-1 16,-5 3 0-16,0 9-2 0,-6 10 1 15,1 4 1-15,2 14 1 16,2 5 1-16,1 10 0 15,5 9 1-15,3 9 0 16,5 5 1-16,3 5 0 16,5-5 0-16,10-1 0 15,1-1-2-15,2-5 0 16,3-7-4-16,2-5 1 16,3-4-6-16,0-6 1 15,0-8-5-15,-2-1 0 16,-6-11-7-16,-5-1 0 0,-6-4-1 15,-2-7 1-15</inkml:trace>
  <inkml:trace contextRef="#ctx0" brushRef="#br0" timeOffset="1366.7109">4839 4518 48 0,'16'16'24'0,"-19"24"-28"16,3-28 48-16,0 9-41 16,3 3 1-16,2 11 2 15,6 2 0-15,5-1-7 16,5-1 1-16,3 0 5 16,2-4 1-16,6-10-3 15,0-7 1-15,-3-12-2 0,-3-9 0 16,1-7-2-16,-3-12 0 15,-3-7-1-15,-3-2 0 16,1-2-2-16,-6 4 1 16,-2 4 0-16,-1 13 0 15,1 9 1-15,5 9 0 16,2 12 2-16,3 15 1 16,1 11 1-16,-1 9 1 15,0 3 0-15,0 7 1 16,-5 4-2-16,-8-2 0 0,-5 0-1 15,-6-7 0-15,-5 0-2 16,-11-9 1-16,-4-5-4 16,-9-12 1-16,3-4-5 15,-3-8 1-15,3-11-10 16,-3-5 0-16,3-9-5 16,11-13 0-16</inkml:trace>
  <inkml:trace contextRef="#ctx0" brushRef="#br0" timeOffset="1757.1531">5863 4449 66 0,'19'-11'33'0,"-46"-6"-52"0,19 12 63 15,-2 5-46-15,-9 5 0 16,-5-2 0-16,1 8 1 15,-1 3 1-15,0 8 1 16,5-1-2-16,6-2 1 16,5 2 0-16,8 2 1 15,6-2 0-15,12 1 0 16,3-1 1-16,8 0 1 16,11-5 0-16,2 6 0 15,1 8 1-15,-1 1 0 16,0 4 0-16,-7 0 0 15,-9 3-2-15,-5 0 1 0,-10 1-2 16,-14-3 1-16,-7-6-2 16,-11-4 0-16,-11-5-1 15,-8-2 0-15,-5-5-4 16,-5-2 1-16,5-3-9 16,5-1 1-16,6-4-7 15,10-4 1-15</inkml:trace>
  <inkml:trace contextRef="#ctx0" brushRef="#br0" timeOffset="2237.8054">7083 4696 41 0,'26'5'20'0,"19"-5"-9"0,-31 0 30 16,1-2-37-16,4-3 0 15,2-7 3-15,3-2 0 16,-3-5-10-16,0-4 0 0,-7-8 5 15,-7 1 1-15,-7-6-4 16,-7 8 1-16,-7 5-2 16,-2-1 1-16,-5 12-1 15,-5 8 1-15,-1 11 0 16,4 14 1-16,1 2 1 16,6 13 0-16,6 1 2 15,7 13 0-15,6 1 1 16,7-1 0-16,9-3 0 15,2-5 1-15,6-9-4 16,4-5 1-16,9-11-6 16,2-15 0-16,6-4-6 15,2-12 0-15,3-12-6 16,-5-7 1-16,-6-2-4 16,-5-5 1-16</inkml:trace>
  <inkml:trace contextRef="#ctx0" brushRef="#br0" timeOffset="2388.9347">7792 4468 47 0,'-8'19'23'0,"-10"19"-21"0,12-27 45 16,-10 8-46-16,0 7 1 15,-5 5-2-15,-2 4 1 16,-4 3-6-16,1 2 0 16,2-3-5-16,5 1 1 15,9-1-6-15,7-4 0 16</inkml:trace>
  <inkml:trace contextRef="#ctx0" brushRef="#br0" timeOffset="2583.1891">7922 4967 67 0,'-6'-5'33'0,"-39"-14"-49"16,27 8 67-16,-9-1-51 15,-10-7 1-15,3 0-1 16,-3-4 1-16,-3 1-2 15,3-1 1-15,0-3-3 16,5 5 1-16,6 0-7 16,5 2 0-16,5 0-8 15,11-4 0-15</inkml:trace>
  <inkml:trace contextRef="#ctx0" brushRef="#br0" timeOffset="2987.8289">7877 4736 58 0,'37'66'29'0,"-21"14"-36"0,-11-59 51 16,3 17-43-16,0 4 1 15,2 12 1-15,1 0 0 16,-1 3-4-16,4-8 1 16,-4-6 2-16,-2-8 1 15,-2-12-2-15,-4-6 0 16,-2-17-1-16,-2-14 1 15,-4-24-1-15,1-9 0 16,0-12-1-16,-1-16 0 16,4-7 0-16,-1 4 1 0,6 8 0 15,2 11 0-15,3 12-1 16,5 14 1-16,0 12 0 16,3 9 0-16,3 12 0 15,2 12 0 1,-5 25-1-1,-8 3 1-15,-8-2-1 16,-8-3 1-16,-3-4-2 16,-7-5 0-16,-6-8-5 15,-3-6 1-15,6-9-8 16,0-3 1-16,11-10-4 16,7-4 1-16</inkml:trace>
  <inkml:trace contextRef="#ctx0" brushRef="#br0" timeOffset="3288.6694">8395 4602 56 0,'43'5'28'0,"-33"0"-40"0,-10-1 57 15,-2 6-43-15,-1 4 1 16,-5 7 2-16,0 3 0 16,-3 9-5-16,1-3 0 15,5 3 4-15,2 2 0 16,6-2-1-16,4-5 1 15,4-6-1-15,2-1 1 16,1-12-3-16,-1-14 1 0,0-6-1 16,0-10 0-16,-5-5-1 15,-3-10 0-15,-5-1-4 16,-2-3 0-16,-6 2-2 16,-3 3 1-16,-2 2-5 15,0 5 1-15,0 0-4 16,2 9 0-16,3 5-4 15,3 2 1-15</inkml:trace>
  <inkml:trace contextRef="#ctx0" brushRef="#br0" timeOffset="4323.8591">8744 4473 55 0,'19'-33'27'0,"-16"14"-37"0,-3 14 53 16,-3 3-43-1,-2 2 1-15,-3 2 1 16,0 6 0-16,-3 1-3 0,1 10 1 16,2 4 1-16,2-4 0 15,4 2 0-15,7 3 1 16,3-1-1-16,8 1 0 16,5-3 0-16,6-5 0 15,-1 3 0-15,0-5 0 16,4 3 0-16,-4 2 0 15,-5 4-1-15,-2-2 0 16,-3 1 0-16,-11 3 0 16,-8 1 0-16,-5 2 0 0,-8-2 0 15,-2 0 0-15,-6-2 0 16,-2-5 1-16,-1-3-1 16,6-2 1-16,8-4 1 15,7-3 0-15,12-3 0 16,10-4 1-16,5-7 0 15,11-2 1-15,10-10 0 16,13-7 0-16,6-9-2 16,3-5 1-16,-9 0-2 15,-4 0 1-15,-9 2-1 16,-8 5 0-16,-10-2-2 16,-11 2 1-16,-10 5-1 15,-8 0 1-15,-6 4-1 16,-5 10 0-16,-2 9-1 15,-6 12 1-15,0 3 0 16,-2 11 0-16,2 7 0 16,3 8 1-16,10 1 1 0,8 3 0 15,6-5 0-15,10-2 1 16,9-7 0-16,7-5 1 16,5-7-1-16,6-4 0 15,10-8-1-15,3-11 0 16,8-5-3-16,2-5 1 15,-2-5-4-15,0-1 0 16,-3-4-1-16,0-1 0 16,-10 1-1-16,-3 6 1 15,-3-1 1-15,-2 6 1 16,-8-1 2-16,-3 5 0 0,-8 4 2 16,-5 1 1-16,-8 2 0 15,-11 4 1-15,-10 3 1 16,-8 8 0-16,-11-4 0 15,-5 10 0-15,3 5-1 16,-1 7 0-16,3 5 0 16,6 4 0-16,7 0-1 15,9-2 0-15,7-5 1 16,9-4 0-16,4-12 0 16,3-10 1-16,9-11-2 15,1-15 1-15,1-18-1 16,0-15 0-16,0-16-3 15,-6-18 1-15,-7-15-2 16,-8 5 1-16,-6-3-1 0,-2 17 1 16,-3 14-1-16,0 14 0 15,-3 19 3-15,6 17 0 16,0 21 2-16,-1 18 0 16,1 12 1-16,5 17 1 15,3 21 0-15,-3 14 0 16,8 9-3-16,2-2 1 15,6-2-7-15,3 2 1 16,4-10-13-16,4-4 1 16,-3-7-6-16,15-21 1 15</inkml:trace>
  <inkml:trace contextRef="#ctx0" brushRef="#br0" timeOffset="16440.0939">3741 6982 55 0,'0'0'27'0,"19"31"-62"16,-14-29 28-16,3 1-3 16,-5-8 1-16</inkml:trace>
  <inkml:trace contextRef="#ctx0" brushRef="#br0" timeOffset="16605.8826">3649 6305 69 0,'15'-28'34'0,"-22"4"-54"0,7 15 68 16,-3-1-57-16,3-1 0 15,0-1-19-15,0 3 3 16,24 6 27 0</inkml:trace>
  <inkml:trace contextRef="#ctx0" brushRef="#br0" timeOffset="16725.9079">4085 6820 1 0,'-18'28'0'0</inkml:trace>
  <inkml:trace contextRef="#ctx0" brushRef="#br0" timeOffset="17611.106">3754 6747 35 0,'-2'-5'17'0,"-11"8"-5"0,10-3 17 0,3 0-24 15,-5 5 0-15,2-1 1 16,-2 6 1-16,-1 6-9 16,-2 12 1-16,-2 5 6 15,2 7 0-15,0 10-1 16,-8-1 0-16,8 0-1 15,3 3 1-15,-3 0-2 16,0-3 1-16,5-6-4 16,3-3 1-16,0-7-6 15,0-8 1-15,0-3-9 16,-2-8 0-16,-1-5-4 0,0 0 0 16</inkml:trace>
  <inkml:trace contextRef="#ctx0" brushRef="#br0" timeOffset="18332.2721">4096 7083 47 0,'21'48'23'0,"-10"24"-27"16,-9-55 42-16,3 6-38 15,1-1 1-15,-4 1 0 16,4-4 0-16,-1-3-1 0,-5-4 1 16,3-7 1-16,-3-5 0 15,0-10 0-15,2-11 0 16,1-5 0-16,2-7 0 15,3-2-1-15,3 5 0 16,5 4 0-16,5 7 0 16,3 5 0-16,-1 7 1 15,-1 7 0-15,-1 7 1 16,0 5-2-16,-5 2 1 16,-3-3-2-16,-2 1 1 15,-1-2 0-15,-2-6 0 16,0-1 0-16,0-6 0 0,-3-8 0 15,3-8 1-15,3-5-1 16,2-4 1-16,6-3-1 16,2 8 1-16,3 2-1 15,2 7 1-15,3 7 0 16,-5 2 0-16,10 19 0 16,-5-2 0-16,0 23-1 15,-5 5 0-15,-3 5-2 16,-2-5 1-16,-6 0-6 15,0-7 1-15,1 0-5 16,-4-8 0-16,6-11-6 16,-5-11 1-16,-1-8-4 15,4-4 0-15</inkml:trace>
  <inkml:trace contextRef="#ctx0" brushRef="#br0" timeOffset="20192.9937">5054 7107 64 0,'34'28'32'0,"-8"59"-43"0,-20-59 66 16,2 10-53-16,0 4 1 16,-3 13 0-16,3-4 0 15,-3 3-5-15,-2 0 1 16,-1-7 2-16,1-4 1 16,0-15 0-16,-1-4 0 15,1-13 0-15,0-15 0 16,-3-10 0-16,-3-17 0 0,-2-9-1 15,-6-16 1 1,-2-13-2-16,-3-8 1 0,0-6-2 16,3 3 1-16,5 5 0 15,8 7 0-15,8 12 0 16,8 8 0-16,2 13 0 16,11 5 0-16,14 13 0 15,-4 15 1-15,6 7-1 16,0 13 0-16,-2 11-1 15,-9 1 1-15,-7 10-1 16,-14 5 1-16,-16 7-1 16,-7-1 0-16,-14-4 0 15,-8-4 1-15,-8-3-2 16,6-12 0-16,2-5-1 16,3-6 1-16,8-10-1 15,10-5 0-15,9-4 0 16,15-5 0-16,16-5 2 0,11-2 1 15,15-3 0-15,9-1 1 16,10-8 1-16,5-2 0 16,6-8 0-16,-3 1 1 15,-3-17-2-15,-13-2 1 16,1-14 0-16,-17-5 0 16,-16-9-2-16,-21-1 1 15,-18-8-1-15,-11 8 1 16,-21 3 0-16,-5 12 0 15,-11 12-1-15,5 18 1 16,-2 10-1-16,8 14 1 0,7 19-1 16,6 16 1-16,5 19-1 15,11 16 0-15,11 12 1 16,15 12 0-16,16 3 1 16,13 4 0-16,14-10 1 15,7-1 1-15,11-8-1 16,0-14 1-16,1-7-2 15,-1-19 1-15,-8-11-2 16,-8-13 1-16,-5-8-4 16,-13-8 1-16,-14-9-1 15,-13-3 0-15,-10 1-1 16,-8 1 0-16,-6 6 0 16,-2 7 0-16,-3 9 1 15,3 11 1-15,2 1 0 0,6 9 0 16,7 10 1-16,6-3 1 15,6 10 1-15,4-1 0 16,9-4 0-16,4-7 0 16,9-5 0-16,0-7 0 15,5-7 0-15,2-11 0 16,1-10-1-16,-3-5 0 16,-3-5-1-16,1-4 0 15,-4 2-1-15,1 3 1 16,-6 6-1-16,-2 5 0 15,0 5-1-15,0 12 1 16,-3 9 0-16,0 7 0 0,0 8 0 16,-8 3 0-16,-2-1 0 15,-6 0 1-15,-3-5-1 16,-2-5 0-16,-2-7 1 16,-4-5 1-16,-2-9-1 15,3-7 1-15,2-12-1 16,1-4 0-16,2-10 0 15,5-5 0-15,0 3-2 16,-2 0 1-16,2-3 0 16,3 10 0-1,13 18-1 1,-3 10 1-16,-2 7-1 16,-5 1 1-16,-1 13 0 15,-2 5 1-15,-5 2-1 16,-1-5 1-16,-2-4 0 0,-3-5 1 15,1-2-1-15,-1-10 1 16,0-6 0-16,6-3 0 16,-1-5 0-16,6-7 0 15,5-2-1-15,3 2 0 16,5 0-1-16,0 10 1 16,6 4 0-16,7 7 0 15,3 8 0-15,3 9 0 16,2-3 1-16,3 3 0 15,-5 2-1-15,-9 0 1 16,-2-4 0-16,-8-10 0 0,-2-7-1 16,-11-10 1-16,-6-6-1 15,-2-10 0-15,-8-7 0 16,-8-4 0-16,-5 1-1 16,-3 3 0-16,3 7 0 15,0 5 0-15,2 10 0 16,3 11 1-16,3 14 0 15,5 7 0-15,5 12 1 16,3 4 0-16,3 8 0 16,2 2 1-16,0-2-1 15,3-5 1-15,5-7 1 16,3-7 0-16,5-12-1 16,3-10 0-16,0-11-1 15,5-14 1-15,5-7-3 16,6-12 1-16,-6-2-2 15,-2 2 0-15,-3 0-1 16,-3 7 1-16,-5 9 0 0,0 10 0 16,0 7 1-16,1 9 0 15,-7 8 1-15,-1 9 0 16,-4 4 0-16,-2 1 1 16,0 6 0-16,-6-4 0 15,1 0 0-15,-3-7 1 16,3-3-1-16,-1-6 1 15,1-10-1-15,-1-5 1 16,3-4-1-16,1-1 1 16,2 1-1-16,-1 2 0 0,-1 2-2 15,2 7 1-15,-3 5-1 16,0 5 0-16,-2 0-1 16,-3-3 1-16,2 1-2 15,-2-3 1-15,3-3-5 16,-1-6 1-16,1-5-7 15,2-5 1-15,-2-4-7 16,-6-8 0-16,-2-2-2 16,5-6 0-16</inkml:trace>
  <inkml:trace contextRef="#ctx0" brushRef="#br0" timeOffset="20613.2482">9051 6004 56 0,'24'-9'28'0,"-16"34"-44"0,-8-8 57 15,0 4-39-15,-2 14 0 16,-6 5 4-16,0 14 1 16,0 19-7-16,2 10 1 15,-2 6 3-15,6 12 1 16,2-4-2-16,5 6 1 15,3-14-3-15,3-4 1 16,2-10-5-16,0-11 1 16,3-10-5-16,0-14 0 0,0-7-3 15,0-17 1-15,-1-9 0 16,-1-9 0-16,-6-7 6 16,-6-5 0-16,-2-3 7 15,-5-2 0-15,-6 5 4 16,-4-2 1-16,-9-6-1 15,-8 1 1-15,0 0-5 16,0 2 1-16,3 1-7 16,3 1 0-16,5 5-6 15,8-2 0-15,7 5-5 16,9 4 0-16,13 3-4 16,15 4 0-16</inkml:trace>
  <inkml:trace contextRef="#ctx0" brushRef="#br0" timeOffset="21019.3134">9731 6919 54 0,'48'-19'27'0,"-14"5"-34"0,-31 7 55 15,-6-3-46-15,-10 1 0 16,-5-5 2-16,-11 0 1 16,-8 9-6-16,-8 7 0 15,5 8 3-15,0 6 1 16,3 6-1-16,8 1 0 15,10 3-1-15,9 0 1 16,7 0 0-16,11-5 0 16,8-2 0-16,8-3 0 0,8-2-1 15,-1-4 1-15,-2-6-1 16,3-1 1-16,3-6-2 16,-9 1 0-16,3-5 0 15,-10 2 0-15,-1 3-1 16,-2 7 0-16,0 4 0 15,-3 10 0-15,-2 7 1 16,-1 4 1-16,-2 10-1 16,0 3 1-16,-2-3 0 15,-1-5 1-15,0-2-3 16,0-3 1-16,1-6-6 16,-1-12 0-16,0-10-7 15,-2-11 0-15,-3-17-8 16,5-10 1-16</inkml:trace>
  <inkml:trace contextRef="#ctx0" brushRef="#br0" timeOffset="21394.8925">10115 6155 62 0,'16'23'31'0,"-6"48"-43"0,-7-43 58 15,-3 16-46-15,0 15 0 16,0 12 0-16,3 14 0 16,-1 6 0-16,6 1 0 15,0-7 0-15,6-5 1 0,-1-8-2 16,0-15 0-16,-2-3-1 16,-1-9 0-16,-5-12-2 15,-5-12 0-15,-7-12 2 16,-7-4 1-16,-2-7 2 15,-5-5 1-15,-11-1 3 16,-7-1 0-16,-4-3 1 16,6 5 1-16,0 3-3 15,6 1 0-15,4 3-5 16,9 3 0-16,7-1-8 16,11 3 0-16,8-1-5 15,8 3 0-15,10-2-5 16,11-3 1-16</inkml:trace>
  <inkml:trace contextRef="#ctx0" brushRef="#br0" timeOffset="21574.6046">10533 6846 61 0,'16'-5'30'0,"-11"29"-42"0,-5-17 62 16,0 7-50-16,0 5 0 15,0 7 0-15,0 2 1 16,3 0-2-16,0 3 1 15,2-1-5-15,3 1 0 16,-3-5-4-16,0-5 1 16,1-7-8-16,-6-2 0 0</inkml:trace>
  <inkml:trace contextRef="#ctx0" brushRef="#br0" timeOffset="22250.422">10509 6837 57 0,'-10'-78'28'0,"12"19"-35"16,4 47 53-16,-1 1-47 15,5 4 1-15,1 0-7 16,5 4 1-16,10 1 4 16,9 2 1-16,4 5-5 15,4 4 1-15,2 5 0 16,-3 5 0-16,0 0 2 16,-10-3 1-16,-5 10 3 15,-6 2 1-15,-5 0 2 16,-8 3 0-16,-6 4 1 15,-4 5 1-15,-4 0 0 16,-2 3 0-16,3-1-1 16,5-4 0-16,5 2-2 0,6-3 0 15,5-6-1-15,2-10 1 16,6-9-1-16,5-12 1 16,0-7-1-16,1-12 0 15,-4-7-2-15,-5-9 1 16,-5-8-2-16,-8-1 1 15,-3-3-2-15,-5-3 1 16,-2 6-1-16,-1 8 1 16,-2 6 0-16,5 6 0 15,0 8 0-15,2 9 0 16,6 9 1-16,3 14 1 0,2 10 0 16,0 10 1-16,6 6 0 15,-3-4 0-15,0 4 0 16,-1-2 0-16,1-5 0 15,0-4 0-15,0-5-1 16,0-5 1-16,0-9 0 16,0-8 0-16,0-8-1 15,5-11 1-15,3-3-1 16,5-13 0-16,5-7-2 16,3-9 1-16,3-2-1 15,-1-3 0-15,-1 8 0 16,-4 6 0-16,-2 10 0 15,-3 11 0-15,0 10 1 16,3 14 1-16,-3 17 0 16,0 9 0-16,0 11 1 15,-3 8 0-15,-2 5-1 0,-3 6 1 16,1 3-12-16,-9 7 1 16,0-5-10-16,-2-16 0 15</inkml:trace>
  <inkml:trace contextRef="#ctx0" brushRef="#br0" timeOffset="69377.8679">5810 8024 53 0,'16'12'26'0,"-24"47"-32"16,6-38 27-16,-4 14-19 16,4 5 1-16,2 12 5 15,5 14 1-15,5 0-8 16,6 4 1-16,0-2 5 15,0 1 1-15,-3-6-2 16,-2 1 1-16,-6-1-4 16,-2-11 1-16,-3-5-6 15,-3-7 1-15,1-5-5 16,-4-7 1-16,4-9-7 16,-1-9 0-16,0-8-7 15,3-7 0-15</inkml:trace>
  <inkml:trace contextRef="#ctx0" brushRef="#br0" timeOffset="69753.5066">6157 8880 63 0,'40'0'31'0,"-11"-2"-41"0,-21 2 57 16,5-2-46-16,5-3 0 15,4-5 3-15,4-4 0 16,0-4-4-16,1-1 0 0,-1-9 3 15,-2-3 0-15,0-2-1 16,-8-5 0-16,-6 5-1 16,-7 3 0-16,-6 4-2 15,-5 5 1-15,-2 9 0 16,-6 7 0-16,-2 10 0 16,-4 7 0-16,-1 9 1 15,1 7 0-15,4 3 1 16,5 4 1-16,5 7 0 15,8-2 0-15,10 0 0 16,9-2 0-16,2-3-1 16,5-6 1-16,6-6-5 15,10-2 1-15,3-11-7 16,3-10 1-16,2-5-9 16,-2-9 0-16,-6-10-7 15,1-2 1-15</inkml:trace>
  <inkml:trace contextRef="#ctx0" brushRef="#br0" timeOffset="70128.3919">7030 8669 61 0,'16'2'30'0,"-16"-7"-35"0,-3 5 55 15,-7 0-47-15,-9 5 1 16,-7 0 2-16,-6 4 1 16,3 1-9-16,-3 4 0 15,0 4 5-15,6 1 1 16,5 2-3-16,7 3 1 15,9-3-1-15,5 0 0 0,8-4-1 16,0-8 1-16,8-2-2 16,5-7 1-16,6-5 0 15,-1-6 0-15,0-6-1 16,1-4 0-16,-3 7 0 16,-3 2 1-16,0 3 0 15,-2 4 1-15,4 10 0 16,-1 9 0-16,-4 7 1 15,-2 5 0-15,-3 5 0 16,0-1 1-16,-5 1-1 16,0-1 0-16,0-2-5 15,0-2 1-15,0-9-7 16,-3-5 0-16,-2-10-10 16,-6-4 1-16,-2-8-4 15,0-13 0-15</inkml:trace>
  <inkml:trace contextRef="#ctx0" brushRef="#br0" timeOffset="70414.5894">7289 8095 54 0,'16'-14'27'0,"-21"28"-35"0,5-10 52 16,0 11-39-16,0 6 0 15,3 16 3-15,-3 8 1 16,0 12-11-16,2 8 1 0,1 1 6 16,-3 7 1-16,0-2-3 15,2-3 0-15,1-5-3 16,0-1 0-16,-1-8-4 16,4-14 0-16,-4-5-7 15,6-9 1-15,5-14-8 16,1-8 1-16,2-13-2 15,5-15 0-15</inkml:trace>
  <inkml:trace contextRef="#ctx0" brushRef="#br0" timeOffset="70669.0327">7620 8560 57 0,'16'12'28'0,"-21"16"-36"16,-1-18 59-16,-4 4-49 15,-9 5 1-15,-5 0 3 16,-2 2 0-16,2 5-7 0,-2 4 0 15,-1-2 4-15,6-2 0 16,8 3 0-16,8 1 0 16,12 1-2-16,4-3 0 15,10 2 0-15,6-4 1 16,4-5-1-16,1 3 1 16,0 0-2-16,0-6 0 15,-1-4-5-15,-1 3 1 16,-9-8-10-16,0-4 1 15,-13-5-8-15,-3-5 1 16</inkml:trace>
  <inkml:trace contextRef="#ctx0" brushRef="#br0" timeOffset="70864.1382">7797 8683 72 0,'43'16'36'0,"-25"15"-51"16,-13-22 68-16,3 10-53 15,0 5 0-15,0 6 0 16,0 3 1-16,3 2-2 16,-1-2 1-16,1 3-5 15,0-4 0-15,-4-3-8 16,1-3 0-16,-5-5-5 16,-6-14 0-16</inkml:trace>
  <inkml:trace contextRef="#ctx0" brushRef="#br0" timeOffset="71839.9015">7858 8591 75 0,'11'-47'37'0,"-17"-24"-50"0,6 55 75 15,0-5-62-15,-2-3 0 16,2 3-1-16,2-2 0 16,4 1-3-16,-1 8 0 15,6 5-7-15,2 9 0 16,5 7-7-16,4 14 1 15,1 12-3-15,4 16 0 16,5 17 13 0,-67-52 7-16,128 111 7 15,-48-3 0-15,-11-28 8 16,-5-16 1-16,-10-14 4 16,-6-17 1-16,-2-14-11 15,-4-17 0-15,-1-14-4 16,-1-13 1-16,0-11-5 15,1-15 0-15,4-10-3 16,6-7 0-16,5 7-4 16,6 4 1-16,2 6-1 15,0 13 0-15,5 12 2 16,1 12 1-16,2 12 2 16,0 14 0-16,-3 14 1 15,-5 5 1-15,-5 4 0 16,-5 0 1-16,-6-4-1 15,-3 0 0-15,-4-8-2 16,-4-6 0-16,1-7-4 0,-3-15 0 16,0-9-4-16,5-12 0 15,3-11-5-15,6-6 1 16,9-11-2-16,12-2 0 16,-1 2 5-16,6 7 0 15,2 5 7-15,3 12 1 16,3 6 7-16,-6 8 1 15,-2 6 3-15,-3 11 1 16,-8-1-1-16,-3 7 1 16,-7-5-3-16,-6 1 0 15,-5-1-4-15,-5-2 1 16,-6-2-2-16,-2 0 1 0,-1-5-3 16,1 5 1-16,0 4-2 15,2-2 1-15,6 10 0 16,5 6 0-16,2 6 0 15,4 4 0-15,-1 0 0 16,0-5 0-16,-2-5 1 16,-1-4 0-16,-2-5 0 15,0-6 0-15,0-13 0 16,0-16 0-16,0-5-2 16,0-9 1-16,0-5-2 15,0 2 0-15,5 3-1 16,0 5 1-16,6 4-2 15,5 7 1-15,2 12 0 16,6 12 1-16,5 9 1 16,5 19 1-16,0 7 0 0,-2 12 0 15,-8 4 1-15,-3 3 0 16,-5 7 0-16,-8 5 0 16,-8-8-1-16,-6-9 1 15,-10-4-2-15,-18-6 1 16,-11-11-1-16,-11-9 1 15,-5-10-2-15,0-11 1 16,0-8-6-16,1-11 0 16,4-8-9-16,6-4 0 15,12-12-7-15,15 0 0 0</inkml:trace>
  <inkml:trace contextRef="#ctx0" brushRef="#br0" timeOffset="72635.8161">10753 8535 72 0,'-14'-7'36'0,"-57"7"-56"0,50 2 70 16,-6 3-49-16,-7 2 1 16,-8 2-1-16,-1 5 1 15,-4 3-4-15,2 4 1 16,5 2 2-16,6 1 0 15,12-3-1-15,7-2 1 16,9 0 0-16,12 2 0 16,12-2 1-16,11-1 0 15,11-1-1-15,0 2 0 16,10 2-1-16,5 0 1 0,-2 7 0 16,-5 3 0-16,-6 4-1 15,-7 0 0-15,-11 3 0 16,-11-7 0-16,-11-1 0 15,-10-4 1-15,-15 0-1 16,-9-5 1-16,3-2-1 16,0-7 1-16,2-5 0 15,3-3 1-15,9-4-1 16,7-2 1-16,8-3-1 16,8 1 1-16,13-8-1 15,16-5 1-15,13-6-1 16,11-3 0-16,5-7-1 15,5-9 1-15,-4 2-1 16,-9-3 0-16,-11-4-1 16,-12 14 1-16,-11-4-1 0,-14 2 1 15,-12 4-1-15,-14 3 0 16,-8 7 0-16,0 9 0 16,-2 7 0-16,-1 12 1 15,-2 3 0-15,5 13 1 16,3 5 0-16,5 10 0 15,8 7 1-15,8-1 0 16,11 6 0-16,5-3 0 16,8-5-1-16,10-7 1 15,6-2-5-15,5-9 1 0,8-10-7 16,-1-7 1-16,-1-7-8 16,-1-12 0-16,-2-9-7 15,5-7 1-15</inkml:trace>
  <inkml:trace contextRef="#ctx0" brushRef="#br0" timeOffset="72890.0815">11586 8744 63 0,'-16'-2'31'0,"-39"2"-37"16,39 0 57-16,-8 2-49 16,3 5 1-16,-3 7 0 15,0 5 0-15,0 4-5 16,6 8 1-16,7 4 3 15,9 1 1-15,7 1-2 16,6-4 0-16,7 2 0 16,11-9 1-16,6-5-1 15,4-4 1-15,4-10-4 0,2-5 0 16,-6-6-7-16,-4-3 0 16,-6-1-8-16,-5 1 0 15,-1 0-4-15,-1-2 1 16</inkml:trace>
  <inkml:trace contextRef="#ctx0" brushRef="#br0" timeOffset="73400.109">11946 9163 68 0,'13'2'34'0,"-34"-23"-44"0,16 9 72 0,-6-7-61 16,3-7 0-16,0-9 2 15,-2-7 0-15,2-5-4 16,5-3 0-16,3 1 2 15,5-1 1-15,3 8-5 16,8 4 0-16,3 8-6 16,5 9 1-16,2 11-4 15,3 10 0-15,0 7-1 16,3 8 1-16,-3 8 2 16,-5 5 1-16,2 10 7 15,-2-3 0-15,0-2 8 16,2-2 0-16,-2-5 3 15,3-5 1-15,-4-5 1 16,1-11 1-16,-5-10-2 16,-3 0 1-16,0-18-5 15,-6-5 0-15,-2-3-3 16,-5 1 0-16,-3-6-2 0,-8 3 0 16,-3 5-2-16,-7 2 0 15,-3 10-1-15,-3 6 1 16,5 8-1-16,3 11 0 15,3 3 1-15,5 12 0 16,0 6 1-16,6 6 0 16,7 8 1-16,8 1 0 15,11 0 0-15,10 2 1 16,3-5-2-16,8-11 1 16,0-6-6-16,-2-3 0 0,2-15-10 15,-3-10 0-15,3-11-5 16,3-19 1-16</inkml:trace>
  <inkml:trace contextRef="#ctx0" brushRef="#br0" timeOffset="73671.6269">12803 7836 49 0,'8'14'24'0,"-5"31"-24"15,-1-26 42-15,1 14-38 16,2 21 0-16,1 16 2 16,-1 6 0-16,0 13-8 15,1 12 1-15,1-9 5 16,1 4 1-16,3-9-4 0,2 0 1 16,3-7-4-16,3-12 0 15,2-11-7-15,0-8 1 16,-3-18-8-16,1-15 0 15,-3-11-2-15,-3-14 0 16</inkml:trace>
  <inkml:trace contextRef="#ctx0" brushRef="#br0" timeOffset="73821.9975">13007 8758 48 0,'-27'-26'24'0,"-57"-23"-24"0,57 39 48 0,-12-1-46 16,-6-6 1-1,-6 1 0-15,-4-1 0 0,5 5-5 16,7 3 1-16,9 2-3 15,10 2 1-15,11 3-11 16,13 7 1-16,10-1-3 16,22 1 0-16</inkml:trace>
  <inkml:trace contextRef="#ctx0" brushRef="#br0" timeOffset="74152.691">13496 8544 57 0,'51'7'28'0,"-65"-7"-39"15,1 2 57-15,-8-2-44 16,-13 0 0-16,-17 3 3 16,-7-1 0-16,-3 3-6 15,3 0 0-15,8 4 3 16,5 0 1-16,13 1-1 0,11 1 0 16,13 4-1-16,13 3 0 15,22 1 0-15,12-2 1 16,14 6 0-16,3 10 1 15,5 2-1-15,2 3 1 16,-5 4 0-16,-7 1 0 16,-14-3-1-16,-11 2 1 15,-15-4-1-15,-16-8 0 16,-17-9-1-16,-12-4 0 16,-19-15-1-16,-21-2 1 15,-5-9-9-15,-1-5 0 16,-4-5-12-16,-1-2 0 0</inkml:trace>
  <inkml:trace contextRef="#ctx0" brushRef="#br0" timeOffset="94269.2604">6355 10124 52 0,'11'12'26'0,"-3"19"-21"0,-6-12 26 16,6 6-30-16,0 8 1 16,3 12 1-16,2 4 1 0,3 6-5 15,-5 1 1-15,-3 0 2 16,-3-4 0-16,0-5-1 16,-5 0 1-16,0-9-2 15,-3-8 1-15,3-6 1 16,-5-10 0-16,3-14 1 15,2-12 1-15,0-16-1 16,0-12 1-16,5-9-1 16,5-8 1-16,9-2-4 15,5 1 1-15,5 1-4 16,0 6 1-16,3 8-5 16,-1 8 1-16,1 14-9 15,0 7 0-15,-8 9-4 16,-8 14 1-16</inkml:trace>
  <inkml:trace contextRef="#ctx0" brushRef="#br0" timeOffset="95066.4111">7326 10343 56 0,'19'-14'28'0,"-22"-9"-41"0,1 18 51 16,-4-5-37-16,-4-1 1 15,-4-1 2-15,-1 7 0 16,-7 0-5-16,-9 10 1 15,-6 7 3-15,0 9 1 16,-3 7-2-16,3 10 1 16,5 4 0-16,6 5 0 15,15 0 0-15,11 0 0 16,8-4 0-16,8-8 0 0,8-9-1 16,2-10 0-16,3-11-1 15,0-17 0-15,3-11-1 16,2-10 0-16,-4-9-1 15,-4-6 1-15,-2 4-1 16,-6 6 1-16,-4 10 0 16,-1 7 1-16,0 9 0 15,3 12 1-15,-3 7 0 16,0 10 0-16,1 8 1 16,-1 4 0-16,0 6-1 15,-2 5 1-15,-1-2-3 16,-2-6 0-16,0-1-6 15,3-5 0-15,-1-7-8 16,1-8 0-16,-1-6-8 16,1-12 0-16</inkml:trace>
  <inkml:trace contextRef="#ctx0" brushRef="#br0" timeOffset="95395.0699">7649 10487 61 0,'13'30'30'0,"3"29"-37"0,-10-43 54 15,-1 3-44-15,0 2 0 16,0 3 1-16,-5-3 1 16,3-2-6-16,0-5 0 15,-3-5 4-15,0-1 0 16,0-8-2-16,2-17 1 16,6 1-1-16,5-8 0 0,6-4-1 15,5-5 1-15,2 0-1 16,9 7 1-16,2 7-2 15,0 12 1-15,-3 10 0 16,-5 6 1-16,3 12-1 16,-6 3 1-16,-2 4-1 15,-8 2 0-15,-3-4-1 16,-5 3 1-16,-2-4-7 16,-6-1 1-16,0-5-9 15,5-5 1-15,0-7-6 16,3 0 1-16</inkml:trace>
  <inkml:trace contextRef="#ctx0" brushRef="#br0" timeOffset="95860.5623">8525 10684 53 0,'18'0'26'0,"-23"-19"-31"0,0 15 48 16,-3-3-41-16,-8-5 0 15,-10 0 3-15,-9 0 1 16,-5 5-6-16,-2 7 0 15,0 5 4-15,-1 4 0 16,9 10-1-16,5 2 1 16,13 3-3-16,11 4 1 15,10-2 0-15,8-3 0 16,8-4-1-16,9-2 1 16,4-10-1-16,0-5 1 0,-2-14-1 15,0-11 1-15,0-15-1 16,2-18 1-16,-8-5-1 15,-4-10 0-15,-6-9 0 16,-9 3 1-16,-1 4-2 16,-6 4 1-16,-3 15 1 15,0 12 0-15,1 9 0 16,-1 14 1-16,3 15-1 16,0 15 1-16,0 18 1 15,0 13 0-15,5 5-2 16,3 14 1-16,3 3-2 15,2 6 1-15,0-2-4 16,6 3 0-16,-3-12-6 16,-3-12 1-16,0-10-8 15,1-4 0-15,-4-7-9 16,3-9 0-16,3-10 2 0,0-5 0 16</inkml:trace>
  <inkml:trace contextRef="#ctx0" brushRef="#br0" timeOffset="96176.0483">9120 10663 65 0,'29'-19'32'0,"-23"7"-52"0,-9 5 69 16,-5 0-50-16,-3 0 0 0,-7 0 2 16,-9 5 0-16,-2 7 0 15,-2 4 0-15,4 5 1 16,1 10 1-16,5 4 1 15,5 0 0-15,5 7 0 16,8 1 0-16,6-3 0 16,10-3 1-16,6-6-2 15,5-8 0-15,5-11-1 16,0-8 1-16,0-11-3 16,0-2 1-16,-5-10-5 15,-8-5 0-15,-3 1-5 16,-5-3 0-16,-5-2-9 15,-3 2 1-15,0 4-3 16,0 11 0-16</inkml:trace>
  <inkml:trace contextRef="#ctx0" brushRef="#br0" timeOffset="96687.6613">9395 10691 72 0,'29'24'36'0,"-13"27"-53"0,-8-39 74 15,-2 0-57-15,-1 2 0 16,-2 3 0-16,2-3 1 16,-5 0-1-16,2-5 1 15,1-4 0-15,-3-5 0 16,5-7-1-16,1-3 1 16,2-6-1-16,0-5 0 15,5-3-1-15,0-2 1 16,3 1-2-16,2-1 1 0,1 9-1 15,-1 8 1-15,1 9 0 16,-3 7 1-16,-3 5 0 16,0 6 0-16,-2 6 0 15,-3-5 0-15,-3-3 0 16,3 1 1-16,-5-6 0 16,-1-1 0-16,-2-5 0 15,3-3 0-15,0-4 0 16,2-10 1-16,0-5-1 15,3-1 0-15,5-1-1 16,3 0 1-16,3 2-1 16,-1 8 0-16,3 9 0 15,1 5 0-15,-1 9 0 16,-3 5 0-16,-2 4 0 0,0 5 0 16,-5 3 0-16,-3 0 1 15,-3-6-5-15,0 1 1 31,-2-5-15-31,-1-11 1 16,4-8-2-16,-1-6 0 16</inkml:trace>
  <inkml:trace contextRef="#ctx0" brushRef="#br0" timeOffset="97618.2516">10165 10741 63 0,'8'35'31'0,"-10"17"-40"0,-1-38 60 0,3 5-48 16,0 4 1-16,0 8 1 15,3-1 0-15,2 3-6 16,0-9 0-16,0-3 4 16,3-7 1-16,0-9-2 15,3-10 1-15,0-12-2 16,-1-8 0-16,3-8 0 15,1-5 0-15,1-2-2 16,1 0 1-16,0 5 0 16,-3 4 0-16,1 10-1 15,2 7 1-15,-1 9 0 16,1 12 0-16,3 10 0 16,2-1 0-16,3 8 1 0,0 4 0 15,-3 0 1-15,8-2 0 16,3 0 1-16,2-5 0 15,3-9-1-15,3-5 1 16,2-14-1-16,3-7 1 16,-5-7-2-16,-1-3 1 15,-9-6-3-15,-7-6 0 16,-7 1-1-16,-5-3 1 16,-11 1-1-16,-11 6 0 15,-7 8 0-15,-9 4 0 16,-5 14 1-16,-5 10 1 0,0 9 2 15,3 5 0-15,5 7 0 16,5-1 1-16,11 8 0 16,10 0 0-16,11 0 0 15,11-2 0-15,10-3-1 16,13-4 0-16,8-3-1 16,9-7 1-16,4-7-1 15,-15 0 1-15,31-21-2 16,-5-7 1-16,-10-1-2 15,-3-3 1-15,-19-4-1 16,-10 1 0-16,-9-2-1 16,-12-6 0-16,-8-1 1 15,-14 4 0-15,-10 7-1 16,-11 2 1-16,-5 8 0 16,-5 7 0-16,-6 9 0 15,11 7 1-15,3 7 0 0,5 9 0 16,10 3 0-16,6 5 1 15,15 4 0-15,12 0 0 16,10 0 0-16,10 1 1 16,11-6 0-16,10-1 0 15,4-11-1-15,-14-1 0 16,26-12 0-16,1-8 0 16,-6-9-1-16,-8-6 1 15,-10-1-2-15,-14-2 0 16,-10-5 0-16,-8 0 0 15,-8 2-1-15,-8 3 1 0,-6 0-1 16,-2 7 1-16,0 0-1 16,0 9 1-16,0 3-3 15,3 4 0-15,0 3-13 16,0 9 1-16,5-2-7 16,2-5 1-16</inkml:trace>
  <inkml:trace contextRef="#ctx0" brushRef="#br0" timeOffset="98413.166">11128 10571 27 0,'40'-35'13'0,"24"9"-1"15,-46 21 14-15,6-2-21 16,0 3 1-16,0 1 4 0,-1 1 1 15,-1 0-13-15,-7-1 1 16,-4 3 7-16,-11 0 1 16,-3 3-3-16,-2 1 0 15,-8 8-3-15,-6-3 1 16,-2 8-2-16,0 2 1 16,5 4-1-16,8 1 1 15,8-1-1-15,8 3 1 16,5 0 0-16,11 0 0 15,8 0 0-15,10 0 0 16,1 2 0-16,2 5 0 0,-1 0-1 16,-1 4 0-16,-11 1 0 15,-11 0 1-15,-13-8-2 16,-11-4 1-16,-8-7 0 16,-18-5 0-16,-10-9-6 15,-1-12 0-15,0-3-12 16,3-6 1-16,5 2 0 15,9-5 0-15</inkml:trace>
  <inkml:trace contextRef="#ctx0" brushRef="#br0" timeOffset="98788.3416">11967 10560 60 0,'3'-31'30'0,"-61"22"-47"15,36 9 64-15,-1 0-48 0,-9 2 1 16,-5 3-1-16,-3 4 1 16,3 7 0-16,5 3 1 15,8 2-1-15,9 3 0 16,7-1 1-16,8 1 1 16,13 2-1-16,11 0 1 15,5 0 0-15,8-8 0 16,10 1 1-16,1 2 1 15,2 3-1-15,-2 4 1 16,-3 0-1-16,-11 3 1 0,-10-3-1 16,-13 0 0-16,-11-4-3 15,-11-5 1-15,-15-8-1 16,-9-1 0-16,-7-5-3 16,2-8 1-16,3 1-7 15,6-3 1-15,7-2-7 16,10 0 0-16,9 2-5 15,13 5 1-15</inkml:trace>
  <inkml:trace contextRef="#ctx0" brushRef="#br0" timeOffset="99478.8673">13446 10698 26 0,'19'-9'13'0,"-1"9"-10"0,-13 0 18 15,3-2-16-15,8 4 1 16,0-2 5-16,8 0 1 16,2 2-14-16,9-2 0 15,7-2 9-15,8 2 0 16,11 0-3-16,21-7 0 15,11-3-3-15,10-6 1 16,16-10-2-16,8-2 0 0,13-10 0 16,14-4 1-16,-6-7 0 15,8-10 0-15,0-12-1 16,0-14 1-16,0-2-1 16,-13-16 1-16,-5-15-1 15,-14-9 0-15,-18-7-1 16,-19-7 1-16,-15-16-1 15,-25-6 1-15,-17-11-1 16,-28-7 1-16,-28-9-1 16,-17-8 0-16,-25-4 1 15,-28-5 0-15,-17-14-1 16,-30 5 0-16,-8-10 0 16,-24 9 0-16,-7 1 1 15,-22 16 0-15,-8-2-1 16,-15 7 1-16,-14 16-1 15,-16 5 1-15,-2 9 0 0,-6 17 1 16,9 16-2-16,-3 3 1 16,18 9 0-16,16 21 0 15,16 5 0-15,16 12 1 16,15 2-1-16,17 7 1 16,16 12 0-16,7 9 0 15,24 7 0-15,16 5 0 16,11 5-1-16,18 12 1 15,16 4-1-15,14 5 0 16,12 0-2-16,17 2 0 16,10 0-4-16,7 3 1 15,12-1-8-15,7 1 0 0,6-5-2 16,-3 0 0-16</inkml:trace>
  <inkml:trace contextRef="#ctx0" brushRef="#br0">10845 4172 35 0,'-50'-17'17'0,"-3"10"-23"15,37 3 32-15</inkml:trace>
  <inkml:trace contextRef="#ctx0" brushRef="#br0" timeOffset="101791.6962">16751 7693 56 0,'10'-14'28'0,"-28"2"-29"16,10 7 28-16,-5 5-28 15,-8 2 1-15,-3 3 0 16,-3 2 0-16,1 10 0 16,-1 4 0-16,1 7 0 15,-1 3 1-15,6 2-1 16,5 4 1-16,11-2-1 15,5-2 1-15,8-4 0 16,5-4 1-16,6-1-1 16,2-10 1-16,3-7-1 15,2-5 0-15,1-6 0 16,-4-8 0-16,-1-2-1 16,-1-3 1-16,-3 3-1 0,3 0 0 15,-5 7 0-15,0-2 0 16,-3 4 1-16,3 5 0 15,3 9 1-15,2 10 0 16,-5 12 1-16,-3 6 1 16,-2 13-1-16,-6 2 1 15,-5-5-1-15,-8 4 0 16,-8 3-1-16,-5-6 0 16,-3-1-4-16,3-7 1 15,0-10-8-15,-3-9 1 16,0-11-11-16,0-15 0 0,9-4 0 15,4-13 0-15</inkml:trace>
  <inkml:trace contextRef="#ctx0" brushRef="#br0" timeOffset="102062.0334">16928 7909 59 0,'56'2'29'0,"-11"29"-47"16,-35-17 63-16,6 2-43 15,3 3 1-15,-1 2 4 16,1-4 0-16,-1-1-7 16,3-9 0-16,3-4 5 15,0-6 0-15,0-11-1 16,-6-4 0-16,-7-6-3 16,-3-7 0-16,-6-6-2 15,-2-1 1-15,-2 1-5 0,-6-3 1 16,0 4-5-16,-3 6 0 15,3 9-10-15,-2 2 1 16,2 9-1-16,8 6 1 16</inkml:trace>
  <inkml:trace contextRef="#ctx0" brushRef="#br0" timeOffset="102436.5344">17476 7810 42 0,'21'5'21'0,"-3"4"-20"16,-10-11 43-16,3 2-41 15,5-2 1-15,5-5 2 16,5 0 0-16,1-3-7 16,-3-2 0-16,-3-6 4 15,-3-6 1-15,-4-2-3 16,-6 0 0-16,-11 0-1 15,-10 3 0-15,-6 4-1 16,-2 5 0-16,0 9-1 16,-6 8 1-16,1 8 1 15,5 11 0-15,5 6 2 16,5 5 0-16,9 2 0 16,7 0 1-16,3 3 0 15,2 2 1-15,6-3-2 0,8-4 1 16,3-7-7-16,2-5 1 15,2-4-10-15,1-10 0 16,3-5-6-16,-1-4 1 16</inkml:trace>
  <inkml:trace contextRef="#ctx0" brushRef="#br0" timeOffset="102781.841">18076 7662 56 0,'-5'-28'28'0,"-37"30"-37"15,31-4 50-15,-7 2-40 16,-4 2 0-16,-4 1 0 16,5 4 1-16,2 2-3 15,3 5 1-15,6 0 1 16,7 3 1-16,11 1-1 16,8-1 0-16,5-3 0 15,14 5 0-15,4 0-1 16,6 0 1-16,6 4 1 15,-1-7 0-15,-3 6 0 16,-4 1 1-16,-12 3-1 16,-7 0 0-16,-10 0-1 15,-14 2 1-15,-16-2-2 16,-11 0 0-16,-10-3 0 16,-8-4 1-16,3-7-7 15,0-3 0-15,7-4-8 0,3-3 0 31</inkml:trace>
  <inkml:trace contextRef="#ctx0" brushRef="#br0">18563 7730 48 0,'-10'-9'24'0,"-54"9"-25"0,46 0 27 0,-4 2-22 15</inkml:trace>
  <inkml:trace contextRef="#ctx0" brushRef="#br0" timeOffset="103502.2295">18889 7853 43 0,'13'-17'21'0,"-21"29"-21"0,3-10 29 16,-9 3-25-16,1 4 0 15,-5 1 3-15,-6-1 1 16,0 8-10-16,0 4 0 15,3 2 5-15,5 1 1 0,6-1-2 16,7 1 1-16,8-3-2 16,8-5 0-16,3-4 0 15,5-7 0-15,6-5 0 16,-1-7 0-16,1-7 0 16,-3-5 0-16,-3 0-1 15,-5 0 0-15,-3 0-1 16,-2 5 1-16,-4 7-1 15,-1 7 0-15,-1 7 0 16,-2 5 0-16,2 2 0 16,0 7 1-16,1 5 0 15,-1 0 0-15,0-5-2 16,0 0 0-16,1-6-5 16,-4-8 0-16,-2-7-8 15,-2-5 0-15</inkml:trace>
  <inkml:trace contextRef="#ctx0" brushRef="#br0">18904 7305 41 0,'-7'-55'20'0,"-1"34"-16"0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34:09.191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9742 1924 24 0,'0'0'12'0,"-5"-19"-12"0,5 14 13 16,-3 0-14-16,3-2 1 16,-3-2 0-16,6 2 1 15,0-5-1-15,-1 0 0 16,12-4 0-16,9-1 0 15,4-1 0-15,7-4 1 16,14 1 0-16,10-2 1 16,8 2 1-16,16-1 0 15,11-4 0-15,7 3 1 0,11-5-1 16,11 4 0-16,-3-2-1 16,6-2 1-1,89-2-4 1,-18 8 1-16,-16 8 0 15,-14 3 0-15,1 8 0 16,-11 10 0-16,-2-2 0 16,-9 11 1-16,-2 6 0 15,-5 6 0-15,-11 0-1 16,-14 10 1-16,-12 4-1 16,-14 12 1-16,-13 7-1 15,-13 10 0-15,-16-1-1 16,-16 13 1-16,-10 8 0 15,-19 3 0-15,-16 0 0 16,-11 5 0-16,-15 5 0 0,-11-1 1 16,-18-6 0-16,-6-3 0 15,-16 0 1-15,-18-2 0 16,-5-10 2-16,-19-12 1 16,-13-6-1-16,-16-8 0 15,-14-11 0-15,-12-7 0 16,-9-15-1-16,-4-9 0 15,-4-16-3-15,1 0 1 16,5-22 0-16,13-11 1 16,5-17-1-16,25-14 1 15,12-9 0-15,30-7 0 0,21-12 1 16,26-5 0-16,29-12-2 16,37-18 1-16,35 2-4 15,48-7 0-15,47-10-3 16,47 13 0-16,56 4-7 15,56 14 1-15,45 21-6 16,58 19 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34:40.434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1924 2744 27 0,'18'-4'13'0,"1"-18"-4"16,-11 22 13-16,-3-2-22 15,3-3 0-15,-6-2 0 16,9 0 0-16,-3-2 0 15,2-3 0-15,4-2 0 16,2 2 0-16,5-2-2 16,8 2 1-16,11-4-2 15,5-1 1-15,13-1 0 16,16-1 1-16,10 5-1 16,6 2 1-16,19 3 1 15,10-1 0-15,-3 8 0 16,14 2 1-16,0 4 0 15,-11 8 0-15,5 5 1 0,-5 6 1 16,-5 13-1-16,-14 6 1 16,4 12-1-16,-9 0 1 15,-13 7-2-15,-11 7 0 16,-7 8-2-16,-14-1 1 16,-13-2-1-16,-13 2 1 15,-16-2-1-15,-21-2 1 0,-19-3-1 16,-18-9 1-16,-16-3 0 15,-16-4 0-15,-11-8 1 16,-16-13 0-16,-10-3 0 16,-2-7 1-16,-6-4 0 15,-11-3 0-15,8-5 0 16,-4-4 1-16,-4-5-1 16,6-7 1-16,10-7 0 15,-2-5 0-15,2-4-1 16,13-13 1-16,9-6 0 15,5-7 0-15,10-3 0 16,11-5 0-16,13-13-1 16,11-13 0-16,13-1-1 15,21-10 1-15,8 0-1 16,24 2 1-16,13-2-1 16,16 14 1-16,21 5-2 15,24 9 0-15,18 12-2 16,25 11 1-16,7 15-6 15,5 12 1-15,-4 16-11 0,-1 4 1 16</inkml:trace>
  <inkml:trace contextRef="#ctx0" brushRef="#br0" timeOffset="1712.8426">9229 9235 26 0,'-3'-11'13'0,"-10"-8"-14"15,10 12 14-15,-2 0-13 16,0 0 0-16,-1 0 0 16,4 2 1-16,-1 3-2 15,3-3 1-15,0 5 0 16,3 2 0-16,5 5 0 16,2 5 0-16,3 5 1 15,3 1 0-15,3 13 2 16,2 4 0-16,0 8 0 15,11 11 1-15,2 0-1 16,-2 7 0-16,5 16-1 16,5 13 0-16,9 4-1 0,-1 16 0 15,5 13-1-15,17 13 0 16,2 10 1-16,3 9 1 16,-8 10 0-16,-9 2 1 15,-7 9 0-15,-5 5 0 16,-14 7 0-16,-15 5 1 15,-14 0-2-15,-13-2 1 16,-16-13-1-16,-18 1 0 16,-24-3-1-16,-3-1 1 0,-13-11-1 15,-8-16 0-15,-18-4-1 16,2-15 0-16,-3-4-11 16,-12-8 1-16,4-20-4 15,22-3 0-15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35:02.30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16740 6305 29 0,'5'-5'14'0,"-5"10"-14"16,3-3 15-16,0 3-15 16,-1 2 1-16,4 3-1 15,-1 1 1-15,-2 3 0 16,-3 1 0-16,0 1 1 15,-3-2 0-15,0 3 0 16,-5-1 1-16,-2 0 0 16,-6-1 0-16,-8-1-1 15,-5 0 1-15,-5-2-1 16,-9 2 0-16,-7-5-1 0,-3 1 1 16,-13 1-1-16,-3 1 0 15,-8 2-1-15,-5 3 1 16,0-6-1-16,-10 1 0 15,-1-2 0-15,-2-6 0 16,-6 3 1-16,-7-2 0 16,-1-3-1-16,1 3 1 15,-11-3 0-15,3 1 0 16,-1-3 0-16,-7 0 1 0,2 2-1 16,-5 0 0-1,-5-4 0-15,2 2 1 0,-2 2-1 16,-11-2 1-16,3 0-2 15,-3 0 1-15,-11 0 0 16,9 0 0-16,2-2-1 16,3-3 1-16,7 1-1 15,1-1 1-15,10-2 0 16,6 0 1-16,8 2-1 16,4-2 1-16,9 0-1 15,3 0 1-15,2 0-1 16,13 0 0-16,3-3 0 15,5 1 0-15,8-3-1 16,11 1 1-16,5-4-1 16,8-3 1-16,5-1 0 15,3-7 0-15,5 5-1 16,6-3 0-16,2-2 0 16,3-2 0-16,5 2 0 0,2 0 1 15,6-4-1-15,3-5 1 16,5 2-7-16,5 0 0 15,8 7-10-15,8 0 0 16</inkml:trace>
  <inkml:trace contextRef="#ctx0" brushRef="#br0" timeOffset="8047.4454">19010 6234 14 0,'3'0'7'0,"8"-25"-2"0,-9 18 7 15,1-3-10-15,2-2 1 16,0-2 1-16,-2 5 0 0,0-1-6 16,-1 6 1-16,-2 4 3 15,0 4 0-15,-2 8-1 16,-4 5 0-16,-2 4 0 16,1 7 0-16,-7 7 0 15,-4 5 0-15,-6 5 1 16,-5 0 0-16,0-1-1 15,-6-8 1-15,-10-1 0 16,-8-7 1-16,-18-7-1 16,-3-7 0-16,-8-11 0 15,-8-6 0-15,-13 1 0 16,2-10 0-16,1-4-1 16,-1-5 1-16,-7-5-1 15,10-12 0-15,-3 1 0 16,6-6 1-16,0 6-2 15,10-1 1-15,16-4 0 0,14-5 0 16,10 0 0-16,13 0 0 16,11 4-4-16,13 6 0 15,21 4-9-15,16 14 1 16</inkml:trace>
  <inkml:trace contextRef="#ctx0" brushRef="#br0" timeOffset="169740.3375">8805 10331 29 0,'8'-18'14'0,"-10"1"-14"0,2 15 14 16,0-3-13-16,0 0 0 15,0 3 4-15,0 0 0 16,-3 6-4-16,3 3 0 16,-3 3 4-16,1 2 0 15,-1 4 0-15,0 1 1 16,1 4-1-16,-1 9 0 16,0 3 0-16,1 10 0 15,-1 6-1-15,1 3 0 16,-1 2 0-16,-2 0 0 0,-1 5-1 15,1-3 1-15,-3 3-1 16,0-5 0-16,0 0-1 16,0-9 1-16,0-5-2 15,0-3 1-15,3-4-2 16,-3-9 1-16,3-5-5 16,0-5 0-16,2-12-5 15,3-2 1-15,0-12-10 16,0-2 0-16,3 0-1 15,5 0 1-15</inkml:trace>
  <inkml:trace contextRef="#ctx0" brushRef="#br0" timeOffset="170221.9973">9136 10508 51 0,'3'4'25'0,"-22"11"-32"0,11-11 53 0,-10 3-44 16,-6 7 1-16,-8-2 1 15,0 5 1-15,-2 2-6 16,-6-3 1-16,3 0 3 16,0-1 1-16,6-1-2 15,4 0 1-15,6-2-1 16,2-3 0-16,6 0 0 16,3-2 0-16,4 0-1 15,6 8 1-15,8 3 0 16,8 1 1-16,5 7-1 15,3 7 1-15,0 5 0 16,2 6 0-16,3 1 0 16,3-3 0-16,5 1 0 15,0-3 0-15,-2-7-2 16,-1-10 1-16,0-2-6 16,1-2 0-16,-6-7-12 15,-5-5 1-15,-8-5-9 16,5 1 1-16</inkml:trace>
  <inkml:trace contextRef="#ctx0" brushRef="#br0" timeOffset="173675.0349">9427 10214 36 0,'-5'33'18'0,"2"28"-10"15,3-40 19-15,0 3-26 16,0 11 1-16,-2 7 3 15,2 10 0-15,0 4-6 16,0 3 1-16,0-5 3 16,2 0 0-16,3-4 0 15,1-6 0-15,-1-8-1 0,-2-8 0 16,-1-7-1-16,1-4 1 16,2-13-1-16,-2-11 0 15,-3-9-2-15,0-8 1 16,-3-9-4-16,1-9 1 15,-1-7-2-15,0-8 1 16,-2-2-1-16,0-4 1 16,-1-3 1-16,1 5 0 15,0 0 4-15,2 7 1 16,3 4 3-16,3 8 0 0,2 7 3 16,6 4 0-16,-1 5 0 15,4 3 0-15,-1 4-2 16,5 5 0-16,3 4-4 15,1 3 1-15,1 3-2 16,4 8 0-16,2 6-1 16,-3 4 1-16,6 9-1 15,3 8 1-15,-1 4-1 16,-2 5 1-16,-6 2-1 16,-5-2 1-16,-5 3-1 15,-10-1 0-15,-12-2 0 16,-7-5 1-16,-5 1-1 15,-12-3 0-15,-12-8 0 16,-11-3 0-16,-2-1-4 16,-4-2 1-16,6 4-10 15,3 5 0-15,5 8-7 0,8 6 1 16</inkml:trace>
  <inkml:trace contextRef="#ctx0" brushRef="#br0" timeOffset="175356.6209">9636 10552 37 0,'11'3'18'0,"5"-6"-12"0,-11 3 23 15,3 3-26-15,5 2 0 16,-2 4 3-16,7 3 1 16,3 2-8-16,6 5 0 15,7 4 5-15,6 8 1 16,5 4-3-16,0-2 1 16,-3 0-2-16,-5 0 0 15,-8-3-4-15,-5-1 1 16,-3-4-14-16,-5-1 1 15</inkml:trace>
  <inkml:trace contextRef="#ctx0" brushRef="#br0" timeOffset="176270.4432">9464 11298 40 0,'11'0'20'0,"-9"5"-15"0,-2-5 22 15,0 2-23-15,0 0 1 16,0 3 2-16,-2 2 0 15,2 3-9-15,-3 1 0 16,0 11 7-16,1 8 0 16,2 12-2-16,0 5 1 15,-3 5 0-15,3 7 0 16,-5 4-1-16,2-1 0 16,1 1 0-16,2 1 0 15,2-10-1-15,6-3 1 16,3-1-1-16,2-5 0 0,8-8 0 15,3-9 1-15,5-6-1 16,8-13 0-16,-3-9-1 16,6-12 1-16,10-7-1 15,1-14 0-15,-1-14-1 16,0-4 1-16,-2-8-2 16,-6 2 1-16,-10-8-1 15,-6 3 0-15,-7-3-2 16,-8-4 1-16,-6 6-6 15,-8-3 1-15,-2 12-9 16,-6-2 0-16,1 4-5 16,4 0 1-16</inkml:trace>
  <inkml:trace contextRef="#ctx0" brushRef="#br0" timeOffset="177667.7272">7932 7843 38 0,'-2'-9'19'0,"-1"-1"-20"0,0 10 30 16,1 5-27-16,-1 9 0 0,0 5 2 15,1 12 1-15,2 11-6 16,0 12 1-16,2 12 3 16,4-3 0-16,2 6-1 15,2-1 0-15,1 2-1 16,-3-6 0-16,0-10 0 15,-3-7 1-15,0-12 0 16,0-9 1-16,-5-12-1 16,0-14 1-16,0-19-1 15,0-11 0-15,-2-15 0 16,-1-11 1-16,3-15-2 16,0-7 1-16,0-6-1 15,0 13 1-15,3-2-1 16,2 12 1-16,8 5-1 15,3 6 0-15,0 13 0 0,5 6 0 16,3 17-1-16,5 12 0 16,0 6 0-16,3 18 0 15,-3 3 0-15,-5 8 0 16,-8 5 0-16,-8 2 1 16,-8 5-1-16,-11-1 0 15,-10-1 1-15,-8-6 0 16,-5-1-1-16,-9-3 1 15,-4-5-3-15,2-7 0 16,0 0-6-16,0 0 1 16,8-2-10-16,2 0 1 0,17-5-3 15,10-2 1-15</inkml:trace>
  <inkml:trace contextRef="#ctx0" brushRef="#br0" timeOffset="177983.1438">8356 8306 44 0,'-3'12'22'0,"-8"-5"-27"16,11-2 42-16,0 7-33 15,6 4 1-15,2 5 2 16,2 3 1-16,3 2-9 15,3-3 0-15,0 1 7 16,0-3 0-16,-3-9-2 0,0-5 1 16,3-5-2-16,0-11 0 15,-3-8-1-15,3-9 0 16,-5-2-4-16,-1-5 1 16,-2-4-4-16,0-3 1 15,-5-3-7-15,-3 3 1 16,-3 5-9-16,-2 2 1 15</inkml:trace>
  <inkml:trace contextRef="#ctx0" brushRef="#br0" timeOffset="178522.9367">8784 8709 8 0,'3'7'4'0,"-6"-28"-3"16,3 18-12-16</inkml:trace>
  <inkml:trace contextRef="#ctx0" brushRef="#br0" timeOffset="179063.3837">8744 7843 42 0,'11'-16'21'0,"-8"25"-32"0,-3-4 42 15,0 7-30-15,2 2 0 16,4 12 4-16,2 4 0 16,2 17-4-16,1 10 0 15,2 11 4-15,0 0 1 16,0 5-1-16,-2 0 0 0,-3-5-2 16,-3-4 0-16,1-10-1 15,-4-7 0-15,1-12 0 16,-3-9 1-16,0-10-1 15,0-11 1-15,2-10-1 16,4-9 1 0,10-33-1-1,2 2 0-15,1 5-2 16,2 10 0-16,-3 9-1 16,4 9 0-16,-4 7-1 15,-2 10 0-15,0 4 0 16,-3 10 0-16,-2 2 0 15,-6 3 1-15,-10 2 0 16,-3-3 1-16,-8-2 0 16,-3-4 0-16,-5-5-2 15,1-5 0-15,-1-3-7 0,0-6 0 16,0-3-8-16,6-11 1 16</inkml:trace>
  <inkml:trace contextRef="#ctx0" brushRef="#br0" timeOffset="179348.2367">9213 7716 38 0,'-8'5'19'0,"0"18"-12"16,8-11 26-16,3 9-28 15,-1 5 0-15,4 19 2 16,-1 9 0-16,-3 9-9 16,4 8 0-16,-1-3 6 15,0 0 0-15,1-2-3 16,-4-2 1-16,1-3-3 16,0-9 1-16,-1-10-7 15,3-9 1-15,1-7-10 16,-1-12 0-16</inkml:trace>
  <inkml:trace contextRef="#ctx0" brushRef="#br0" timeOffset="179529.4287">9485 8328 53 0,'19'14'26'0,"-22"33"-33"0,3-35 42 15,0 4-35-15,0 3 0 16,0 4 0-16,-2-2 1 15,-1 3-4-15,0-8 1 16,-2-4-8-16,0-9 1 16,-3-8-4-16,0-9 0 15</inkml:trace>
  <inkml:trace contextRef="#ctx0" brushRef="#br0" timeOffset="179649.1708">9409 8130 48 0,'5'-38'24'0,"0"6"-31"0,0 24 46 0,3 1-42 15,6 0 0-15,2 5-17 16,5 2 0-16,5 9 18 16,3 1 1-16</inkml:trace>
  <inkml:trace contextRef="#ctx0" brushRef="#br0" timeOffset="179904.9984">9917 8215 47 0,'0'7'23'0,"-45"5"-31"16,34-8 45-16,-5 6-32 16,-2 4 1-16,-1 2 2 15,3 1 1-15,3 2-12 16,5 2 1-16,5 2 8 0,9 1 1 16,7-3-3-16,11 0 1 15,5-4-1-15,5-3 0 16,3 0-1-16,3-5 0 15,0-4-7-15,-9-3 1 16,-1-4-11-16,-4-5 1 16,-10-3-7-16,0-8 0 15</inkml:trace>
  <inkml:trace contextRef="#ctx0" brushRef="#br0" timeOffset="181346.1162">10594 7472 53 0,'5'0'26'0,"-21"11"-30"16,14-8 36-16,-6 4-30 16,-3 7 1-16,-2 9 2 15,-3 6 0-15,-2 11-6 16,-1 9 1-16,1 7 5 15,2 8 0-15,0 2-1 16,-3 4 1-16,6-4-2 16,0 7 1-16,0-9-2 15,-1-3 1-15,4-5-3 16,-1-6 1-16,3-13-5 16,3-6 1-16,-3-8-10 15,0-4 0-15,-3-12-6 0,9-5 0 16</inkml:trace>
  <inkml:trace contextRef="#ctx0" brushRef="#br0" timeOffset="182021.5378">10821 7624 38 0,'3'5'19'0,"0"-3"-17"16,-3 8 26-16,2 9-23 16,1 9 0-16,2 12 4 15,1 5 0-15,2 13-11 16,-3 1 1-16,0 2 7 16,0 8 1-16,-2-1-4 15,-3-5 1-15,0-2-3 0,0-7 1 16,-3-9-1-16,1-10 0 15,-1-9-1-15,1-7 0 16,-4-9 0-16,1-13 0 16,0-11 0-16,-1-14 0 15,1-14-1-15,2-17 1 16,3-5-1-16,6-2 1 16,-1-7 0-16,6 1 1 15,4 6-1-15,1 2 0 16,3 10 1-16,-3 9 0 15,5 8 0-15,3 9 1 16,2 9-1-16,1 9 0 16,2 13 0-16,-3 13 1 0,-2 10-1 15,-5 7 0-15,-9 5-1 16,-5 4 1 0,-28 24-1-1,-7-12 1-15,-1-7-1 16,-4-5 1-16,-2-9-4 15,0-5 0-15,3-6-6 16,5-8 0-16,-3-3-10 16,13-6 1-16</inkml:trace>
  <inkml:trace contextRef="#ctx0" brushRef="#br0" timeOffset="182427.5927">11324 8405 49 0,'8'24'24'0,"-8"-15"-19"0,0-9 36 0,0 0-38 16,0-5 0-16,0-2 0 16,-3-4 1-16,3-6-4 15,-2-6 0-15,2-6 4 16,0-1 0-16,2-1-2 15,4-4 1-15,2 2-2 16,0-2 1-16,0 4-6 16,0 3 0-16,5 2-6 15,0 5 1-15,0 2-10 16,6 0 1-16</inkml:trace>
  <inkml:trace contextRef="#ctx0" brushRef="#br0" timeOffset="182622.4704">11631 8022 61 0,'16'21'30'0,"-16"5"-42"0,-3-14 52 15,3 6-37-15,0 4 0 16,0 4 0-16,0-1 1 16,0 4-6-16,3-6 0 15,0 1-1-15,2-3 0 16,0-5-10-16,-2-4 1 15,-1-5-5-15,-2-7 1 16</inkml:trace>
  <inkml:trace contextRef="#ctx0" brushRef="#br0" timeOffset="182758.1187">11613 7850 52 0,'8'-44'26'0,"-3"6"-35"15,-3 26 49-15,1-4-44 16,2-1 1-16,1 1-15 15,-1 4 1-15,3 7 14 16,0 3 0-16</inkml:trace>
  <inkml:trace contextRef="#ctx0" brushRef="#br0" timeOffset="183042.5513">11859 8027 59 0,'31'35'29'0,"-9"14"-41"0,-17-37 57 16,8 4-42-16,3 3 1 15,-3 0 3-15,3 0 1 16,0-3-10-16,2-2 1 16,4-9 5-16,-1-5 0 15,-3-7-2-15,1-5 0 16,-1-6-2-16,1-6 0 15,-3-2-2-15,0 3 0 16,-6-1-3-16,1 3 1 0,-3 0-6 16,0 0 1-16,0 4-10 15,0 3 1-15</inkml:trace>
  <inkml:trace contextRef="#ctx0" brushRef="#br0" timeOffset="183402.3637">12465 7989 55 0,'10'0'27'0,"-31"-2"-32"16,13 2 45-16,-3 2-35 15,-4 3 0-15,-1 4 3 16,-5 0 0-16,-1 8-11 16,1 6 1-16,3-1 6 15,2 1 1-15,5 1-3 16,6-6 1-16,2-1-2 15,3-3 0-15,6-7 0 0,1-7 0 16,4-2-1-16,10-8 0 16,-5-1-1-16,3-1 1 15,2 5-1-15,0 2 0 16,0 5 0-16,0 5 0 16,0 4 0-16,-2 5 1 15,-3 3-1-15,-3 4 0 16,-2 0 0-16,-1 0 1 15,-2-2-3-15,-3-2 0 16,-2-6-7-16,-3-6 1 16,-5-3-9-16,-3-11 0 0</inkml:trace>
  <inkml:trace contextRef="#ctx0" brushRef="#br0" timeOffset="183643.8558">12637 7502 53 0,'23'7'26'0,"-4"43"-27"15,-14-32 41-15,3 15-37 16,3 7 1-16,-1 7 0 16,-2 10 0-16,-3 4-6 15,-2 7 0-15,-3-7 4 16,0 0 0-16,-3-2-6 15,3-5 0-15,-2-14-7 16,-1-4 0-16,1-13-6 0,-1-11 0 16</inkml:trace>
  <inkml:trace contextRef="#ctx0" brushRef="#br0" timeOffset="184093.3607">12634 7984 53 0,'0'-14'26'0,"-19"-7"-27"0,14 14 48 15,-6 0-45-15,-2 0 0 16,0 2 0-16,0 0 1 16,0 3-4-16,2 2 0 0,6 2 2 15,5 5 0-15,10 3-2 16,6 2 1-16,3 2 0 16,10 0 0-16,10 0 0 15,6-2 0-15,8-3 2 16,3-2 0-16,-6 0 1 15,-2-4 1-15,2-8-1 16,-2-5 0-16,-9-4-1 16,-4-4 1-16,-9 1-3 15,-10-4 1-15,-8-3-2 16,-11 1 1-16,-5 2-1 16,-2 2 0-16,-3 2 0 15,-3 8 1-15,3 4 0 16,-1 8 0-16,4 6 1 15,-1 3 0-15,3 9 0 16,3 7 1-16,5 3 0 0,3-1 1 16,2 1-1-16,0 4 1 15,8-2-1-15,3-5 1 16,5-4-8-16,3-8 0 16,-3-2-12-16,-5-9 0 15,-8-7-5-15,0-5 1 16</inkml:trace>
  <inkml:trace contextRef="#ctx0" brushRef="#br0" timeOffset="185445.2451">8297 8067 37 0,'16'0'18'0,"-5"-24"-8"16,-9 12 19-16,1 1-26 16,2-4 0-16,3-1 0 15,0-1 0-15,3 3-5 16,-1 5 1-16,4 0 3 16,-1 2 0-16,0 2-2 15,0 5 0-15,1 2 0 16,-1 5 1-16,3 5-1 15,5 4 1-15,3 8 0 16,2 9 0-16,1 7 0 16,-4 7 0-16,-4 2 0 15,-1 8 0-15,-4 6-1 16,-4 3 0-16,-2-2 0 0,-5-1 0 16,-6-2 0-16,-5-7 0 15,-5-4 0-15,-6-6 1 16,-7-4-1-16,2-7 1 15,-10-7-1-15,-3-7 1 16,-6-10 0-16,1-6 0 16,-3-10 0-16,0-7 0 15,3-8 0-15,5-6 0 16,5-7 0-16,3-7 1 16,8-8 1-16,8-4 0 0,7 2 0 15,9-9 0-15,10 0 0 16,11-2 0-16,10-1-2 15,3 10 1-15,3 7-2 16,0 7 0-16,-6 9-2 16,-7 8 0-16,-6 9-3 15,-5 4 1-15,-3 10-10 16,-3 12 1-16,-10 7-5 16,3 2 0-16</inkml:trace>
  <inkml:trace contextRef="#ctx0" brushRef="#br0" timeOffset="186316.1454">8382 8655 17 0,'0'-3'8'0,"5"-11"3"16,-2 14 3-16,2-5-12 16,1 3 1-16,-1 0 3 15,0-1 1-15,3 1-8 16,0 0 1-16,0-3 6 0,3 0 0 16,2 0-1-16,0 1 1 15,11-1-2-15,8-4 0 16,7-1-2-16,6 1 1 15,8 4-1-15,3 3 0 16,7 4-2-16,14 3 0 16,8 4 0-16,2 8 0 15,8 4 0-15,6 7 0 16,7 12 0-16,-10 9 1 16,0 13 0-16,0 6 0 15,0 12 0-15,-8 2 0 0,-11 15-1 16,-2 11 1-16,0 5-1 15,-3 11 0-15,-8-1 0 16,-5 6 1-16,-6 5-2 16,-5-7 1-16,-5 2 0 15,-5-2 1-15,-3 0-1 16,3-4 0-16,-3-1 0 16,-5-9 1-16,-9-7 0 15,-7-10 0-15,-10-4 0 16,-12-12 0-16,-4-10 0 15,-1-1 0-15,-7-13 0 16,-4-7 0-16,1-6-1 16,0-3 0-16,3-10-2 15,2-4 1-15,5-5-9 16,3-7 1-16,3-7-6 16,5-7 0-16</inkml:trace>
  <inkml:trace contextRef="#ctx0" brushRef="#br0" timeOffset="187397.5057">11356 8128 29 0,'3'-24'14'0,"-14"-6"-10"16,8 23 17-16,1-3-20 16,-4 1 1-16,4-8 2 15,-1 3 0-15,3 0-4 16,3-2 0-16,2-1 3 16,0 5 0-16,1 1-1 0,2 1 1 15,0 3-2-15,2 0 1 16,3 5-1-16,6 4 0 15,2 8 0-15,5 6 1 16,1 3-1-16,-1 9 0 16,1 7 0-16,-3 10 1 15,-3 7-1-15,-11-3 1 16,-7 5-2-16,-11 3 1 16,-13 1 0-16,-6-3 0 15,-7-8-1-15,0-10 1 16,-3-6-1-16,-3-15 1 15,0-6 0-15,3-17 1 0,3-10-1 16,-1-11 0-16,9-7 0 16,5-5 0-16,8-7 0 15,10-7 0-15,16-5-1 16,11 5 1-16,5 2 0 16,0 7 0-16,3 10-1 15,0 4 0-15,-1 10-1 16,-4 5 1-16,-6 9-4 15,-8 7 0-15,-7 4-5 16,-12 8 0-16,-7 12-6 16,-8 6 0-16</inkml:trace>
  <inkml:trace contextRef="#ctx0" brushRef="#br0" timeOffset="188041.69">11176 8645 30 0,'-3'12'15'0,"-10"33"-11"16,8-34 19-16,-3 10-22 16,-5 8 1-16,-1 6 0 15,-7 7 1-15,0 10-4 16,0 7 1-16,-3 4 1 15,-2 3 1-15,-3 14-1 0,-1 5 0 16,4-3-1-16,5 8 0 16,2 6 0-16,6 5 1 15,0-7 0-15,0 3 0 16,-6 4 0-16,-10-10 1 16,-5 1 0-16,-3-10 0 15,0-2-1-15,-1-4 1 16,-4-6-1-16,-3-6 1 15,0-8-1-15,-5-9 0 16,0-11-4-16,5-4 1 0,2-10-11 16,12-8 1-1</inkml:trace>
  <inkml:trace contextRef="#ctx0" brushRef="#br0" timeOffset="192203.7542">22085 10651 33 0,'16'-2'16'0,"-8"-3"-12"16,-6 5 17-16,-2 0-20 16,6-5 0-16,1 1 3 15,9-6 0-15,0 3-5 16,5-2 1-16,8-3 2 16,1 0 1-16,4 3-1 15,0 0 1-15,9-3-3 16,-4 0 1-16,4 0 0 15,7 1 0-15,0-4 0 16,1-1 1-16,7 2 0 16,0 0 0-16,-5 2 0 15,-5 3 0-15,12-1-1 16,-1 5 1-16,1 1-1 16,7 1 0-16,1 8-1 15,-4 5 0-15,7 4 0 0,-5 7 0 16,9 2-1-16,-4 10 1 15,-8 5-1-15,-2 4 1 16,-2 3-1-16,1 2 1 16,-4 7-1-16,-8 5 1 15,-3 4 0-15,-8 10 0 16,-3 0 0-16,-8 5 0 16,-4 4 0-16,-7 3 0 15,-7-1 0-15,-8 1 0 16,-8-3 0-16,-10 5 0 0,-11 5 0 15,-8-7 0-15,2-3 0 16,-10 0 0-16,-10-2 0 16,-11-2 1-16,-8-5 0 15,-3-7 0-15,-10-10 1 16,-11-6 0-16,0-10 0 16,-8-10 0-16,-2-6 0 15,-4-8 1-15,4-9-1 16,-9-2 0-16,-2-15-1 15,11-8 0-15,-1-13 1 16,6-11 0-16,5-5-1 16,0-12 0-16,11-5 0 15,10-13 1-15,6-13 0 16,5-1 0-16,10-15-1 16,14-2 1-16,18-5 0 15,16 0 0-15,16 2-1 16,5 13 1-16,16 6-1 15,14 7 0-15,4 22-1 0,9 9 1 16,2 11-2-16,-8 10 1 16,3 12-4-16,0 5 1 15,-2 4-7-15,-14 10 1 16,-14 6-9-16,-15 8 0 16,-2 7-1-16,-14 7 0 15</inkml:trace>
  <inkml:trace contextRef="#ctx0" brushRef="#br0" timeOffset="193581.7436">21921 11507 46 0,'16'0'23'0,"-22"12"-36"0,4-10 47 16,-4 3-34-16,-2 2 0 16,-2 0 0-16,-9 0 0 15,-4 3 0-15,-7 1 0 16,1-1 0-16,-5-1 0 15,-11-2-1-15,-13 0 1 0,-8-4 0 16,-6-6 0-16,-10-1 0 16,-10-3 1-16,-20-3-1 15,-1-6 1-15,-12-1 0 16,-10-4 0-16,-13-9 0 16,-16-1 0-16,0-2-1 15,-18-9 1-15,-1-1-1 16,-15-1 0-16,4-3 0 15,-12-5 1-15,10-5 0 16,-13 8 1-16,5 0-2 16,-7 4 1-16,7 0 0 15,-5 10 0-15,8 4-1 16,-5 6 1-16,15-4-1 16,-5 6 0-16,16-1 0 15,3 6 1-15,2 1-1 16,11 1 0-16,8 4 1 15,3-2 0-15,13 0 0 0,5 2 0 16,0 2 0-16,16-1 0 16,2-3 0-16,9-3 1 15,13 1-1-15,5-3 0 16,10 0 0-16,9-2 0 16,7-3 0-16,6 1 1 15,5-3-1-15,6 7 0 16,4 3 0-16,6-1 1 15,5 1-1-15,1-1 0 0,4 3-1 16,6 2 0-16,3 3 0 16,4-3 0-16,-2 3 0 15,1-3 0-15,-1 0-1 16,-3 3 1-16,1 0 0 16,-1-1 0-16,3 1-1 15,3-3 1-15,0 5 0 16,0-3 0-16,-1 1 0 15,1 2 0-15,0-2-1 16,0-3 1 0,-3-5 0-1,3 1 1-15,2 4-1 16,6 3 0-16,2 2 0 16,6 0 0-16,2 2 0 15,3 0 1-15,2 3-1 16,1 2 0-16,0 0 0 0,-1 2 0 15,-2 1-1-15,0-1 1 16,3-2 0-16,-1 2 1 16,1 1-1-16,2-3 1 15,0 2-1-15,3 0 0 16,3 1 0-16,2-1 1 16,3 3-2-16,5-3 1 15,0 5 0-15,-3-2 0 16,-2-5 0-16,-5 2 0 15,-3 3-1-15,-9-3 1 16,-7-2-1-16,-10 0 1 0,-11 0-1 16,-6-2 1-16,-4-3-1 15,-9 1 1-15,3-1 0 16,-6-5 0-16,-2 6 0 16,3-1 0-16,0 5 0 15,5 9 0-15,0 1 1 16,8 11 0-16,5 5 0 15,5 4 0-15,9 6 1 16,4 4 0-16,6 4 0 16,6 6 0-16,2 4 0 15,2 2 0-15,1-6-6 16,-1 1 1-16,-2-8-12 16,-2-1 1-16,2-4-4 15,-3-17 1-15</inkml:trace>
  <inkml:trace contextRef="#ctx0" brushRef="#br0" timeOffset="203010.4046">23421 4607 30 0,'37'-24'15'0,"-19"15"-8"16,-12 7 15-16,-4-3-19 15,6-2 1-15,-2 0 2 16,-6 2 1-16,0 0-9 16,-3 3 1-16,-8 0 5 15,-7 6 0-15,-9-1-2 16,-2 2 0-16,-13-1-1 15,-6 6 0-15,1 4-1 16,-4 7 0-16,4 5-1 16,5 0 1-16,4 4 0 15,9 1 1-15,11-5-1 16,7-3 1-16,11-2 0 0,11 1 0 16,7-4 1-16,11-1 0 15,14-1 0-15,-3 3 0 16,10 5 0-16,-3-1 1 15,4 3-1-15,-6 2 1 16,-3 3-1-16,-8 4 1 16,-5 3-1-16,-7 2 1 15,-6-3-1-15,-16 3 1 16,-8-2-1-16,-14-3 1 16,-4-9-1-16,-3-5 0 15,-8-2-1-15,-6-5 1 0,4 0-4 16,-4-7 1-16,-9 0-11 15,4 0 1-15,-5 1-8 16,3-4 0-16</inkml:trace>
  <inkml:trace contextRef="#ctx0" brushRef="#br0" timeOffset="204196.4271">22079 5818 38 0,'8'-5'19'0,"-8"5"-17"16,0 0 24-16,0 0-24 15,0 3 1-15,-2-3 2 16,-6 2 0-16,-5 5-6 15,-9 7 1-15,-1 3 4 16,-9 2 1-16,-3 7-2 16,-7-1 0-16,0 6-1 15,-1-3 1-15,6 0-2 16,6 1 1-16,2-6-1 16,2-4 0-16,6 0 0 15,2 0 0-15,12-3 0 0,4 3 0 16,6-3-1-16,4 1 1 15,1 4 0-15,6 5 0 16,4 9 0-16,9 5 0 16,2 5 1-16,0-1 0 15,0 3 0-15,3-2 1 16,-1 0 0-16,6 0 0 16,0-3-1-16,1 0 1 15,-9 1-1-15,0-6 1 16,0-4-2-16,0-2 1 15,-5-5-1-15,-3-1 0 16,-5-6-1-16,-6-2 1 0,4-1-2 16,-6-2 0-16,-3-2-8 15,-3-3 0-15,-7 1-10 16,0-3 0-16,2-12-2 16,1-2 1-16</inkml:trace>
  <inkml:trace contextRef="#ctx0" brushRef="#br0" timeOffset="204707.2613">22392 5830 31 0,'5'2'15'0,"-2"3"-8"0,-3-3 25 0,0 5-29 16,0 5 0-16,0 5 4 15,0 4 0-15,0 12-7 16,-3 7 0-16,0 9 5 16,-5 0 1-16,0 8-1 15,-2 2 0-15,-1 7-2 16,3 2 0-16,-2-7-1 15,2 0 1-15,3-9-2 16,-1-5 1-16,1-5 0 16,2-4 0-16,1-8-4 15,-4-4 1-15,6-7-6 16,0-5 1-16,0-9-9 16,0-5 1-16,8-5-5 15,0-9 0-15</inkml:trace>
  <inkml:trace contextRef="#ctx0" brushRef="#br0" timeOffset="205141.9556">22728 5988 36 0,'5'-5'18'0,"-18"21"-17"0,7-6 32 0,-1 4-29 16,-1 7 1-16,-8 2 2 16,-5 8 0-16,-9-3-9 15,7 3 1-15,-6 2 5 16,-3 2 0-16,-3 0-2 16,9-2 1-16,-3-5-2 15,8 1 0-15,0-6 0 16,10-4 0-16,0-5 1 15,3 0 0-15,8 0 0 16,8-2 0-16,3 2 0 16,0 7 0-16,10 3 1 15,0 7 0-15,3-1-1 16,-3 3 1-16,0 5-1 16,-2-1 0-16,2 6 0 15,-8-6 0-15,-3 1-2 16,4-8 0-16,-4-6-6 15,-2-3 0-15,-2-11-9 0,1-1 1 16,-7-9-6-16,0-14 1 16</inkml:trace>
  <inkml:trace contextRef="#ctx0" brushRef="#br0" timeOffset="205622.0163">22781 6023 37 0,'0'-3'18'0,"-3"27"-16"15,3-17 28-15,0 5-26 16,3 7 1-16,-1 4 2 15,1 5 0-15,0 8-9 16,5 6 1-16,5 10 6 16,-3 2 1-16,4 0-2 15,1-2 1-15,4-5-1 16,-3-7 1-16,0-5-1 16,0-5 1-16,-1-6-1 15,7-10 1-15,-7-4-1 16,4-8 1-16,-3-14-2 15,0-7 0-15,0-9-1 0,-3-12 0 16,-3-9-2-16,4-5 1 16,-6 7-1-16,0 4 0 15,-8-1-1-15,0-1 1 16,-3 7-1-16,-2 3 0 16,-1 2-4-16,-2 7 0 15,8 5-6-15,-2 7 0 16,2 14-10-16,0 5 0 15,2-1 0-15,12 3 1 16</inkml:trace>
  <inkml:trace contextRef="#ctx0" brushRef="#br0" timeOffset="206193.2581">23339 6942 36 0,'3'-4'18'0,"-3"6"-17"0,0-7 35 16,0 1-33 0,-8-6 1-16,2 3 1 0,-4 0 1 15,-3 0-8-15,2 2 1 16,-8 1 4-16,4 4 0 16,1 2-2-16,-2 0 1 15,1 5-1-15,4 3 0 16,0-1-1-16,9 3 1 15,-4 0 0-15,6-3 0 16,0 1 0-16,8 1 0 0,6 1 0 16,-1 2 1-1,5 3-1-15,1-8 0 0,-1 3 0 16,1 2 1-16,-3 2-1 16,-6 1 0-16,4 2 0 15,-1-1 0-15,-3-1-1 16,-10-1 1-16,0 3-1 15,0-5 1-15,-2 0 0 16,-6-2 1-16,-5-2-2 16,-3-6 1-16,0 1-5 15,0 0 1-15,3-3-7 16,0-2 0-16,5 2-8 16,5 1 0-16</inkml:trace>
  <inkml:trace contextRef="#ctx0" brushRef="#br0" timeOffset="206463.2771">23738 7048 47 0,'0'31'23'0,"0"-15"-23"0,0-9 37 15,0 5-37-15,-2 5 1 0,-6-3-2 16,-5 4 1-16,-1-1-8 16,-1 2 0-16,-1-3-5 15,2-2 0-15</inkml:trace>
  <inkml:trace contextRef="#ctx0" brushRef="#br0" timeOffset="206958.9518">24029 5922 25 0,'0'-5'12'0,"-7"10"0"0,7-3 12 15,0 3-21-15,-3-1 1 16,-2 11 4-16,2 13 1 0,-2 7-10 16,-3 12 1-16,2 2 6 15,-2 10 0-15,-2 14-1 16,2 0 0-16,-3 2-3 15,9-6 1-15,-4 1-1 16,-1-6 0-16,7-3-1 16,0-2 1-16,0-10-3 15,0-11 1-15,0-8-6 16,0-9 0-16,0-9-9 16,0-10 0-16,5-16-2 15,5-7 1-15</inkml:trace>
  <inkml:trace contextRef="#ctx0" brushRef="#br0" timeOffset="207394.6483">24201 6058 38 0,'6'-2'19'0,"-19"18"-21"0,13-9 36 16,-8 5-32-16,5 7 1 16,-10 7 3-16,-1-5 1 15,-9 7-8-15,-1 5 1 16,-11 2 4-16,4-2 1 0,2 7-2 16,5-5 1-16,0-4-2 15,5-5 0-15,4-7 0 16,7-3 0-16,5-4-1 15,6 0 1-15,5-3-2 16,7 1 1-16,7 1 0 16,7 6 0-16,0 2 1 15,0 4 0-15,-3 1-1 16,-4 4 1-16,-1 2-1 16,3 1 1-16,-9 4 0 15,-1-2 0-15,-1 0-1 16,-3-5 0-16,-4-2-4 15,2-5 1-15,0-2-7 16,-3-7 1-16,-2 0-11 16,2-8 0-16</inkml:trace>
  <inkml:trace contextRef="#ctx0" brushRef="#br0" timeOffset="208039.6237">24559 6874 45 0,'8'-14'22'0,"-24"-14"-18"0,8 18 29 15,2-1-30-15,-4-6 0 16,-3-2 2-16,-3-4 0 0,-5 2-6 16,5-8 0-16,-5-6 4 15,5 0 1-15,2-5-2 16,-1-7 1-16,7-5-2 15,0-4 1-15,8 9 0 16,5 4 0-16,-2 1 0 16,5 9 0-16,0 0-1 15,5 5 1-15,-5 7-1 16,5 2 1-16,-5 5-3 16,2 4 1-16,-2 6-2 15,6 6 1-15,-6 3-1 16,5 9 1-16,-5-2-1 15,0 4 0-15,0 8 1 16,0 4 1-16,-8 5 0 16,5 0 0-16,-10 4 0 15,2 1 0-15,-5-3 0 16,-5-4 1-16,-1-1-1 16,4-6 1-16,-3-3 0 0,-1-4 1 15,4-3 0-15,2-3 0 16,0-4-1-16,3-2 1 15,5-2-1-15,8 1 1 16,0-1-2-16,7 1 1 16,7 1-1-16,-1 2 0 15,0 2 0-15,-3-1 0 16,9 3 0-16,-3 3 0 16,0 3 0-16,-3 2 0 0,0 2 0 15,-5-2 1-15,0 2 0 16,0 0 0-16,-9-2 0 15,7 2 0-15,-1-2-5 16,-3-3 1-16,-2-2-8 16,6-2 1-16,-6 5-10 15,5-3 1-15</inkml:trace>
  <inkml:trace contextRef="#ctx0" brushRef="#br0" timeOffset="208534.5347">25014 6782 43 0,'0'-2'21'0,"-6"-3"-13"0,6 3 30 16,-2 2-36-16,-11 2 0 16,-3 1 2-16,-5 1 0 15,2 4-6-15,-7-1 1 16,7 7 3-16,-2 0 0 16,0 9-1-1,7-2 0-15,7-2-1 16,7 0 1-16,0 0 0 15,7-5 0-15,7 0 0 16,-1 0 0-16,3 0 0 16,0 0 1-16,5 1-2 15,-5-6 1-15,0 3 0 16,-3 2 1-16,-5 0-1 16,5 0 1-16,-10 0-1 15,2 0 1-15,-5 0-1 16,-5-2 1-16,-3-2-2 15,-8 1 1-15,3-4-5 16,2 0 1-16,-2 1-8 16,7-1 0-16,-1 0-8 15,4-5 1-15</inkml:trace>
  <inkml:trace contextRef="#ctx0" brushRef="#br0" timeOffset="209240.4949">24746 5858 24 0,'-7'-12'12'0,"7"8"0"0,0 1 9 15,0 3-16-15,0 0 0 16,0 0 0-16,0 0 0 15,5 3-7-15,3 1 0 16,8 3 5-16,7 3 0 16,12 4-2-16,2 2 0 15,-5 3 1-15,5 2 1 16,2 5-1-16,4 0 0 16,-12 0 0-16,-1 7 0 15,-7 0-1-15,4 2 1 16,-11-7-1-16,-8 3 0 0,-8 4 0 15,0-2 1-15,-8 10 0 16,-6-4 0-16,-4 1 0 16,-8 0 1-16,10 0-1 15,-6 5 1-15,7-10-2 16,-1-2 1-16,0 0-1 16,3 0 0-16,-3 0 1 15,3-2 0-15,2 2-8 16,-2-3 1-16,-3 1-12 15,3-8 1-15</inkml:trace>
  <inkml:trace contextRef="#ctx0" brushRef="#br0" timeOffset="210186.2418">22513 7773 27 0,'0'-5'13'0,"6"-5"4"0,-4 3 4 15,-2-7-16-15,0-5 0 16,0-4 3-16,-2-5 1 0,-4-8-11 15,4 4 1-15,-6-11 6 16,0 1 0-16,0-10-2 16,0 0 0-16,-3-2-2 15,3 7 0-15,1 5-1 16,7 7 0-16,0 6-1 16,5 8 0-16,3 12-1 15,5 9 1-15,0 7 0 16,6 7 0-16,-1 10 1 15,1 1 0-15,-1 4 0 16,-4-3 0-16,1-3 1 16,-4-2 0-16,-3-4 1 15,-5-1 0-15,-6-9 0 16,-2-4 0-16,-9-8-1 16,4-7 1-16,-9-4 0 15,-4-6 0-15,1-1-1 16,-4 4 0-16,-9 5-1 0,6 7 1 15,6 5-1-15,-7 9 0 16,7 4-1-16,-6 8 1 16,-1 0-2-16,4 5 0 15,0-1-10-15,4 5 1 16,-1-4-5-16,12-15 0 16</inkml:trace>
  <inkml:trace contextRef="#ctx0" brushRef="#br0" timeOffset="210818.8564">21823 8363 46 0,'10'45'23'0,"4"11"-30"0,-9-40 38 16,0 10-30-16,1 0 0 16,-1-5 2-16,3 3 0 15,-6-3-3-15,6-2 0 16,-2-5 3-16,-1-5 0 16,-2-4-1-16,-3-5 1 15,-3-9-1-15,-2-8 1 16,-1-6-1-16,-2-8 1 15,-2-6-1-15,-1-8 0 16,1 3 0-16,2 2 1 16,2 2-2-16,4 3 1 0,-4 6-1 15,6 4 0-15,8 1-1 16,0 10 1-16,0 4-1 16,3 6 1-16,-3 8-1 15,0 6 0-15,0 4 0 16,-3 2 0-16,-5 1 0 15,0 2 0-15,-3 2 1 16,-5-2 0-16,0 0-1 16,-5-3 0-16,-3-2-4 15,0-4 1-15,3-3-6 16,-3-3 0-16,8 1-9 16,6-3 0-16</inkml:trace>
  <inkml:trace contextRef="#ctx0" brushRef="#br0" timeOffset="211103.3473">22021 8309 43 0,'11'2'21'0,"-11"8"-26"0,3-8 31 16,-3 5-23-16,7 2 1 15,1 1 2-15,0 2 0 16,0-3-7-16,0 0 0 15,3-2 5-15,-3-4 1 16,2-6-2-16,1-4 0 0,-3-4-2 16,0-1 1-16,-6-12-2 15,4 1 1-15,-6-5-2 16,-6-8 0-16,6 3-5 16,-2-4 1-16,-4 4-9 15,6 0 1-15,-7 2-2 16,-4 1 0-16</inkml:trace>
  <inkml:trace contextRef="#ctx0" brushRef="#br0" timeOffset="211477.1812">22119 7794 48 0,'5'14'24'0,"-5"52"-32"15,6-52 49-15,-4 7-38 16,4 7 1-16,-1 10 2 15,-2 4 0-15,2 1-8 0,0-4 0 16,1-6 5-16,-1-2 1 16,-3-5-2-16,6-5 1 15,0-7-1-15,0-4 0 16,0-10 0-16,-3-5 0 16,3-5-1-16,6-4 1 15,-4-2-2-15,1 2 1 16,-1 2-2-16,1 3 0 31,13 13-1-31,-3 8 0 0,-3 5 0 16,-4 1 1-16,-6 3-1 15,-6-2 1-15,-2-2-1 16,-5-1 1-16,-6-2-5 16,1-2 1-16,-3-5-8 15,-3-2 0-15,-3-3-3 16,6-11 0-16</inkml:trace>
  <inkml:trace contextRef="#ctx0" brushRef="#br0" timeOffset="211732.6964">22315 7737 37 0,'16'0'18'0,"-6"26"-20"15,-2-14 33-15,0 4-26 16,0 6 1-16,3 8 2 0,-1 5 1 16,6 5-12-16,-5 3 1 15,-1 4 6-15,-2 0 1 16,3-5-3-16,0-2 1 16,-4-2-3-16,9-8 0 15,-5-6-6-15,-3-5 0 16,0-1-9-16,2-8 0 15</inkml:trace>
  <inkml:trace contextRef="#ctx0" brushRef="#br0" timeOffset="211912.3444">22577 8149 48 0,'16'7'24'0,"-22"16"-31"15,6-15 36-15,0 1-29 16,6 3 1-16,-4-3 0 15,-2 3 0-15,0-3-3 16,0 3 0-16,0-5-6 16,0-2 0-16,-8-10-4 15,6-2 1-15</inkml:trace>
  <inkml:trace contextRef="#ctx0" brushRef="#br0" timeOffset="212002.5939">22513 8010 33 0,'-2'-28'16'0,"-4"0"-26"15,12 21 26-15,-4 0-30 16,-2 2 1-16</inkml:trace>
  <inkml:trace contextRef="#ctx0" brushRef="#br0" timeOffset="212244.4313">22797 8048 49 0,'7'2'24'0,"-22"15"-31"0,9-10 49 16,-2 2-39-16,0 3 0 16,0 4 1-16,1 1 1 15,4-1-7-15,0 3 1 0,6 0 4 16,5-3 0-16,2 1-1 16,6-1 0-16,5-6-2 15,3-1 0-15,3-4-7 16,-6-5 0-16,-3 0-9 15,4 0 0-15</inkml:trace>
  <inkml:trace contextRef="#ctx0" brushRef="#br0" timeOffset="212993.63">24334 7888 31 0,'8'-7'15'0,"-8"-3"-3"16,0 6 14-16,-6-3-20 16,4-3 0-16,-4-2 4 15,-1-4 1-15,-1-8-14 16,0-4 0-16,-6-5 9 16,-1-4 0-16,-1-6-3 15,2 3 0-15,-1-7-3 16,-1 10 1-16,8 1-1 15,0 6 0-15,3 6-1 16,-3 8 1-16,8 4-1 16,0 10 0-16,8 2 0 15,5 4 1-15,3 6-1 0,5-1 1 16,-5 3 0-16,0-7 0 16,-1 2 1-16,-1-3 0 15,-1-1 0-15,-5 2 0 16,-6-3-1-16,-2-2 1 15,-7-7-1-15,-4 0 0 16,-8-3 0-16,-4 3 0 16,-1 0 0-16,0 0 0 15,-2 3 1-15,-4 4 0 16,7 7 0-16,-7 4 0 0,7 1-1 16,2 0 1-16,-3 2-3 15,8 5 0-15,0 2-7 16,3 2 0-16,-1 8-8 15,14-5 0-15</inkml:trace>
  <inkml:trace contextRef="#ctx0" brushRef="#br0" timeOffset="213639.3271">23730 8215 34 0,'14'4'17'0,"-1"34"-14"0,-10-21 20 15,5 4-18-15,-1 7 1 0,1 7 4 16,6 3 0 0,-1 7-12-16,-3-3 1 0,9 5 7 15,-3-5 1-15,-6-4-3 16,4-1 0-16,-6-4-3 15,-3-4 1-15,-2-6-1 16,-3-6 1-16,0-10-1 16,-8-7 1-16,0-5-1 15,-6-9 0-15,-1-10 0 16,-1-11 0-16,8-10 0 16,-5-4 0-16,5-5-1 15,0 2 1-15,2 5-1 16,4 7 1-16,-4 7-1 15,6 7 0-15,6 5-1 16,-1 9 0-16,3 3 0 16,3 14 0-16,-4 2 0 15,7 5 0-15,-6 4 1 0,0 5 0 16,-8 0 0-16,0 5 0 16,-8 0 0-16,0 0 1 15,-6-5-2-15,7 0 0 16,-4-7-5-16,0-4 1 15,3-1-9-15,0-2 0 16,1-7-4-16,7-4 1 16</inkml:trace>
  <inkml:trace contextRef="#ctx0" brushRef="#br0" timeOffset="213880.7831">24082 8466 43 0,'6'3'21'0,"-12"-10"-17"16,6 2 40-16,-8-2-40 16,1-5 1-16,-1-2 0 15,-8-5 1-15,2 3-8 16,7-5 0-16,-1-5 5 16,0 0 0-16,8 2-4 15,0 3 1-15,5 0-6 16,3 7 1-16,0 2-8 15,2 3 1-15,4 4-5 16,-1 3 0-16</inkml:trace>
  <inkml:trace contextRef="#ctx0" brushRef="#br0" timeOffset="214060.6552">24175 8269 51 0,'3'30'25'0,"2"-1"-32"0,-5-22 47 16,0 2-39-16,0 3 1 15,0 0 0-15,3-1 0 16,-3-1-4-16,0-1 0 16,0-2-4-16,0-4 1 15,0-3-6-15,-3-7 0 16,-2-5-4-16,-3-2 1 16</inkml:trace>
  <inkml:trace contextRef="#ctx0" brushRef="#br0" timeOffset="214181.165">24096 8170 36 0,'-8'-31'18'0,"2"1"-19"15,6 20 34-15,0-1-33 16,-2 1 1-16,2 1-4 16,-6 0 1-16,6-1-6 15,0 3 1-15,6 0-4 16,-4 5 1-16</inkml:trace>
  <inkml:trace contextRef="#ctx0" brushRef="#br0" timeOffset="214450.8146">24244 8255 52 0,'21'11'26'0,"-3"29"-36"15,-10-35 54-15,3 2-41 16,-3 0 1-16,0 3 2 16,0-3 1-16,0 0-8 15,0-3 0-15,0 1 5 0,0-5 1 16,-1-5-2-16,-1-2 0 15,-4 0-2-15,4-2 0 16,-1-5-1-16,-2-3 0 16,-3 1-4-16,5-1 0 31,-2-6-13-31,5 6 0 16,-1 1-1-16,7 2 0 15</inkml:trace>
  <inkml:trace contextRef="#ctx0" brushRef="#br0" timeOffset="214795.4211">24588 8172 47 0,'0'0'23'0,"-16"7"-23"15,8-7 43-15,-5 3-40 16,-1 2 1-16,-1-1 0 16,-1 3 1-16,0 7-7 15,3 3 1-15,-1-3 4 16,6 0 0-16,8 3-1 15,0-8 1-15,6-4-1 16,2 2 0-16,5 0 0 16,-3-7 1-16,4-7-2 15,2 0 1-15,-8 0-2 16,5 0 1-16,0 4-2 16,-2 6 1-16,2 1-2 15,-5 6 1-15,5-3-1 16,-2 0 1-16,-4 2-1 0,1 3 1 15,3 0 0-15,-3-1 0 16,-5-1-2-16,5-1 0 16,-3-2-6-16,-5-2 0 15,0-3-8-15,-5-6 1 16</inkml:trace>
  <inkml:trace contextRef="#ctx0" brushRef="#br0" timeOffset="215006.7987">24604 7815 46 0,'15'9'23'0,"4"15"-23"15,-11-15 36-15,3 3-33 16,2 7 0-16,3 4 2 16,-8 3 0-16,5 12-7 15,-5 2 1-15,0 5 2 16,0-6 0-16,0 4-6 15,-3-6 0-15,-3-4-11 16,4-4 1-16</inkml:trace>
  <inkml:trace contextRef="#ctx0" brushRef="#br0" timeOffset="215441.3617">24649 8278 39 0,'-24'-12'19'0,"-11"1"-16"0,33 4 24 16,-6 0-26-16,0 2 1 15,3 0 2-15,-3 0 1 16,8 1-6-16,5-1 0 16,3 3 4-16,2 2 0 15,12-3-1-15,7 3 1 16,0 0 0-16,0-2 0 16,3 0 0-16,-3-1 1 15,3-1-1-15,-6-1 1 16,-2-4-1-16,-8-3 1 0,5-7-2 15,-11-2 1-15,4 2-2 16,-6 0 1-16,-3-2-1 16,-2 2 0-16,-6 0-2 15,-2 3 0-15,2 4-1 16,-2 3 1-16,-3 6-1 16,0 6 1-16,0 4-1 15,-5 5 1-15,5 6 2 16,2 8 0-16,4-2 1 15,2-1 1-15,8 1 0 16,0-5 1-16,5-3 0 16,3-4 0-16,0 0-1 15,5-8 1-15,3 1-9 16,-3-5 0-16,-5 0-12 16,5-9 0-16</inkml:trace>
  <inkml:trace contextRef="#ctx0" brushRef="#br0" timeOffset="253260.4472">6625 7641 23 0,'24'-14'11'0,"-8"14"-7"16,-11 0 12-1,-5 0-13 1,-5 0 1-16,-6 2 2 15,-7 3 1-15,-11 2-9 16,-8 2 1-16,-11 1 5 16,-16-3 0-16,-10 0-1 0,-10-2 0 15,-1-3-1-15,-10-2 0 16,-6-2 1-16,-2-8 0 16,-5-2 0-16,-1 3 1 15,-5-3-1-15,6 0 1 16,2 1-2-16,11-1 1 15,2 0-2-15,6 3 1 16,15-1-2-16,14 1 1 16,8 2-1-16,10 0 1 15,9 0-1-15,4 2 1 16,3 0-1-16,6 1 1 16,5-1 0-16,-1 0 1 0,4 3 0 15,-1-3 0-15,1 0-1 16,-1 1 1-16,3 4 0 15,-5-5 0-15,5 3 0 16,0 2 0-16,0-3-1 16,3-1 1-16,2-1-1 15,0-2 0-15,3 0-1 16,0 0 1-16,3-3 0 16,0-1 0-16,-3-1-1 15,0 0 0-15,-3-2 0 16,0-2 1-16,1-8-1 15,-1-2 0-15,0-2 0 16,1-5 0-16,-1-9 1 16,1 2 0-16,-1-10-1 15,0-4 0-15,1-12 0 0,2 3 1 16,2-3-1-16,4 12 0 16,-1 0 0-16,0 2 0 15,3 5 0-15,0 5 0 16,3-1-1-16,-1 1 1 15,1 2-1-15,2 5 1 16,0-1 0-16,0 8 0 16,-2 5-1-16,-3 4 0 15,3 2 1-15,-4 3 0 16,1 5-1-16,0 0 1 16,3-1-1-16,2 3 1 0,0-2 0 15,6-1 1-15,5-1-1 16,0 1 0-16,7 1 0 15,12-10 0-15,2 0 0 16,5 3 0-16,13-3-1 16,9-2 1-16,7 2 0 15,3 5 0-15,13-3-1 16,14 5 1-16,2 10-1 16,8 2 1-16,-2 5 0 15,-4 7 0-15,-12 4-1 16,-11 8 0-16,-3-6 0 15,-10 4 1-15,-11 3 0 16,-5 6 0-16,-6-7-1 16,-10 4 0-16,-5 5 1 15,-6 2 0-15,-4 3 0 16,-9-1 0-16,-3 8 0 0,-2 0 0 16,-3 6 1-16,-2 15 0 15,-3 9 0-15,0-2 0 16,0 7 0-16,0 5 0 15,-6 0 1-15,-2-3 0 16,0-2-2-16,0-12 1 16,0-2 1-16,-2 0 0 15,-1-7 0-15,-2-3 1 16,-1-7-2-16,1-2 1 0,0-7 0 16,0 0 1-16,-1-7-2 15,-4 0 1-15,-11-4-3 16,-11-6 1-16,-24-4-10 15,-10-5 0-15,-11 2-11 16,-7-11 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56:42.719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12435 4586 35 0,'6'23'17'0,"-20"48"-15"16,12-41 17-16,-9 10-19 15,-5 12 1-15,-5 5-2 16,-5-3 1-16,-1-7-4 16,-2-10 0-16,3-8-5 15,-1-13 0-15</inkml:trace>
  <inkml:trace contextRef="#ctx0" brushRef="#br0" timeOffset="209.2879">12451 4979 44 0,'14'54'22'0,"1"-7"-31"0,-12-40 41 0,-3 5-32 16,0 2 0-16,-3 4-2 15,1 1 0-15,-1-5-3 16,-2 0 1-16,2-4-7 15,1-8 0-15</inkml:trace>
  <inkml:trace contextRef="#ctx0" brushRef="#br0" timeOffset="2610.6367">13015 5094 27 0,'16'2'13'0,"-8"-9"-14"15,-6 2 18-15,-2-2-14 16,0-2 0-16,-2 0 1 15,-1-1 0-15,-5-2-5 16,-5 3 0-16,-6-3 3 16,-7 3 1-16,-6-1-2 15,-5 3 1-15,-3 7-1 16,3 5 0-16,3 9-2 16,2 5 1-16,11 4 0 15,8 8 0-15,8 4 0 0,5 3 0 16,10-5 1-16,9-3 1 15,2-4 0-15,3-12 1 16,5-4-1-16,0-10 1 16,-3-7-1-16,-2-5 1 15,0-4-2-15,-6-3 0 16,-2-2-1-16,-2 4 1 16,-4 3-1-16,-2 2 1 0,-3 5 0 15,1 5 0-15,-4 14 1 16,-2 9 1-16,0 7-1 15,-2 7 1-15,-6 3-1 16,-6 0 1-16,-4-3-2 16,-6-5 1-16,-2-8-2 15,-6-13 1-15,0-7-2 16,0-9 0-16,6-7-2 16,7-7 0-16,12-10 0 15,12-4 1-15,11-5-1 16,10 0 1-16,11-2 0 15,6 0 1-15,4-1 1 16,9 3 1-16,-1 3 1 16,1 6 0-16,-3 5 0 15,-3 5 0-15,-8 7 0 16,-2 0 0-16,-8 2 0 16,-3 7 0-16,-8 5 0 15,-5 3 0-15,-5 1 0 0,-6 6 0 16,-8-3-1-16,-7 0 0 15,-9 0 0-15,-5 5 0 16,-2-3-2-16,-1 3 1 16,4 4-1-16,4-4 0 15,14 14 0-15,7 0 1 16,9 4 0-16,7 1 0 16,9-3 0-16,2-7 0 15,3-2 1-15,2-9 1 0,-2-8-2 16,2-9 1-16,-5-7-2 15,-7-10 1-15,-7-6 0 16,-7-3 0-16,-2-5-1 16,-6 5 0-16,-3 0 0 15,-2 5 1-15,2 4 0 16,0 6 0-16,1 6 0 16,4 5 1-16,1 9 0 15,2 8 0-15,9 4 0 16,1 2 0-16,4-2-1 15,2 0 1-15,3 1-1 16,5-8 0-16,3-5-1 16,-3 0 1-16,-3-9-1 15,-2-7 1-15,-3 0-1 16,-5-5 1-16,0 3-1 16,-5-3 0-16,-3 7 0 15,-6 7 1-15,-2 5 0 0,0 8 0 16,-2 6 0-16,-4 7 0 15,1 2 0-15,0 6 0 16,2 1 0-16,-2-2 1 16,5 1-1-16,5-4 1 15,-2-6-1-15,-1-7 1 16,4-7-2-16,-4-5 1 16,1-10-1-16,0-6 1 15,-3-5-1-15,-3-5 0 0,0-5 0 16,1 3 0-16,-4-3 1 15,4 8 0-15,-1 4 0 16,-2-4 1-16,5 8-1 16,5 6 1-16,0 2 0 15,3 7 0-15,3 2-1 16,2 3 1-16,3 0 0 16,3-3 0-16,4 0-1 15,4-4 0-15,-3-3-1 16,-1-2 1-16,1 3 0 15,0-3 0-15,-3 2 0 16,0 0 0-16,-2 3-1 16,-6-1 1-16,-2 3 0 15,-6 3 0-15,-5 6-1 16,-5 5 1-16,-6 5-1 16,-2 5 1-16,-6-1-1 15,-2 1 1-15,-3-1 0 16,3-2 0-16,3 1 0 0,5-4 0 15,5-1 0-15,5-3 0 16,8-5 0-16,6 1 1 16,2-6-1-16,3 4 0 15,5-6-1-15,3 3 1 16,0-3-1-16,0 3 1 16,-1 2-1-16,-1 0 1 15,-4 12 0-15,-2-1 0 0,0 4 0 16,-3 6 0-16,-2 5 0 15,-6 4 0-15,-2 8 1 16,-6 0 0-16,-5-1-1 16,-3-4 0-16,-2-4 0 15,-5-6 1-15,4-6-1 16,4-5 0-16,2-3 0 16,5-14 0-16,11-9 1 15,8-2 0-15,8-10 0 16,8-9 0-16,13-10-1 15,7-6 1-15,9-8-1 16,5-12 0-16,-2 1 0 16,2-1 0-16,-2-6-1 15,-9 2 1-15,-7-1 0 16,-8 6 0-16,-9-5-1 16,-10 2 0-16,-10 7 0 15,-8 3 1-15,-11 4-1 16,-8 9 0-16,-5 15 0 15,-6 9 1-15,-2 12-1 0,-3 17 1 16,-2 13 0-16,-3 10 0 16,0 17 0-16,8 11 1 15,5 7 0-15,13 10 1 16,11 2 0-16,11-5 0 16,10-5 1-16,0-8 0 15,8-15-1-15,6-17 0 0,7-13-3 16,0-15 0-1,1-16-1-15,-1-12 0 0,-2-9-1 16,-8 4 0-16,-3-18 0 16,-6 4 1-16,-4 7 2 15,-6 8 0-15,0 9 1 16,-2 9 1-16,0 14 1 16,-1 10 0-16,1 9 0 15,-1 7 0-15,4 8-1 16,-1 1 1-16,8 1-6 15,0 2 1-15,11-10-9 16,2-6 0-16,3-8-8 16,0-6 1-16</inkml:trace>
  <inkml:trace contextRef="#ctx0" brushRef="#br0" timeOffset="2896.8092">16063 4172 54 0,'37'-7'27'0,"-48"33"-34"0,1-7 47 0,-3 4-40 16,-9 17 0-16,-4 2-2 16,2 8 0-16,-2-1-8 15,-6 10 0-15,5-14-4 16,6-1 0-16</inkml:trace>
  <inkml:trace contextRef="#ctx0" brushRef="#br0" timeOffset="3061.716">16200 4308 62 0,'16'24'31'0,"-34"44"-48"16,10-42 62-16,-8 7-67 15,-10 14 0-15,-1 5-8 16,6 4 0-16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256" units="dev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9-09T18:40:14.286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14983 10844 39 0,'72'-16'19'0,"-19"2"-19"0,-32 4 19 15,8-2-21-15,8-2 1 16,8-2-1-16,8 2 1 16,8 0 1-16,8-3 1 15,5 1-2-15,5 4 1 16,0 0 0-16,11 5 0 15,0 2 0-15,6 3 1 16,-4 7 0-16,6-3 1 0,0 5-1 16,0 5 0-16,-3 0 1 15,-2 9 0-15,-1 5 0 16,-4-3 0-16,-6 10-1 16,0 5 0-16,-14 13 0 15,-9 6 0-15,-9 2-1 16,-5 0 1-16,-8 4-2 15,-8 10 1-15,-13 0-1 16,-11 2 1-16,-7-2-1 16,-14 0 1-16,-16 0 0 15,-16 9 0-15,-15-2 1 16,-11-5 1-16,-21-6 0 16,-14-6 1-16,-7-6 0 15,-17-6 1-15,-15-6-2 16,-11-12 0-16,-13-7 0 15,-5-7 0-15,-5-8-1 16,-6-8 0-16,-3-8 0 16,9-9 0-16,-1-7 0 0,14 0 0 15,2-15-1-15,6-4 1 16,18-11 0-16,5-6 0 16,22-6 0-16,10-1 0 15,13-2 0-15,19-11 0 16,16-6 0-16,18 3 0 15,17-4 0-15,17-6 0 16,22-1 0-16,21-4 1 0,16 16 0 16,29-1 0-16,29 0-1 15,22 11 1-15,23 11-1 16,21 8 0-16,8 10-1 16,14 19 0-16,2 21-12 15,10 9 0-15,9 15-6 16,0 4 1-16</inkml:trace>
  <inkml:trace contextRef="#ctx0" brushRef="#br0" timeOffset="1786.0187">10546 11780 31 0,'6'0'15'0,"9"7"-9"16,-7-4 16-16,6-1-22 16,-1 3 1-16,0-1 0 15,0 1 0-15,-2 0-1 16,-6-1 0-16,-10 1 1 15,-6 0 0-15,-7-3 0 16,-17 1 0-16,-15-1 0 16,-16 0 1-16,-11-2 0 15,-15-4 0-15,-14-1 0 16,-8-2 1-16,-16-3 0 0,-2 1 0 16,-3-3 0-16,0-2 0 15,3 2 0-15,8-2 0 16,7 0-2-16,11 2 0 15,14 5 0-15,10 3 0 16,18 4-13-16,14 9 0 16</inkml:trace>
  <inkml:trace contextRef="#ctx0" brushRef="#br0" timeOffset="31317.3811">4363 8539 20 0,'0'-21'10'0,"-5"-5"-8"0,5 17 11 0,5-1-11 16,-5 1 1-16,3 0 3 15,-3-1 0-15,0 1-7 16,0-1 1-16,0 3 4 15,-3 0 0 1,-13 10-1 0,-5 4 1-16,-6 4-2 15,-4 8 1-15,-6 5-1 16,-3 4 1-16,-2 0-1 16,2 10 1-16,3-1 0 15,-5 3 0-15,7 8-1 16,1 6 1-16,2 2-1 15,6 3 1-15,4 4 0 16,4-2 0-16,5 3-1 16,5-1 0-16,2 10 0 15,6-7 1-15,8 2-1 16,6-11 1-16,2 2-1 16,-1-5 0-16,9-5-1 0,8-2 1 15,5-4 0-15,0-6 1 16,8-4-2-16,-5-2 1 15,-1-5-1-15,-2-3 1 16,-5-2-5-16,-3-2 0 16,-5 2-13-16,-8-4 1 15,-5 1-4-15,7-8 1 16</inkml:trace>
  <inkml:trace contextRef="#ctx0" brushRef="#br0" timeOffset="33178.6791">12869 9539 19 0,'-2'0'9'0,"-4"-3"-7"16,4 6 9-16,-4-3-11 15,-4 7 1-15,-11-2-1 16,-8-1 0-16,-6 1 0 0,-4-3 0 15,-14 1 0-15,-6-1 0 16,-12-2 1-16,0 0 0 16,-6-5 1-16,-11-2 1 15,-7 3-1-15,-3-1 1 16,-7 0-1-16,-12 3 1 16,-2 2-1-16,-3 0 0 15,-5 0-1-15,-2 2 1 16,-1 5-1-16,-2 0 1 15,-1-2-1-15,4-3 0 16,-3 3 0-16,-6 2 0 0,6-2 0 16,-6 0 1-16,-2-1-1 15,-3-4 0-15,0 3 0 16,-2-6 1-16,-9 1-1 16,-2 2 0-16,3-2-1 15,-4 2 1-15,1 0-1 16,-8 0 0-16,0 2 0 15,0-2 0-15,-2 2 0 16,-4-2 0-16,1 0 1 16,-6 3 0-16,9-3 0 15,-1 2 1-15,5-2 1 16,4-2 0-16,2 4 0 16,10-4 0-16,-2-1-1 15,5 1 1-15,8-3-1 16,-5 3 0-16,2-1-2 15,11 3 1-15,3 0-2 0,5 0 1 16,8 0-10 0,0 0 1-16,7-2-5 0,14-10 0 15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9/9/15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C7AC-337F-A24B-9E93-C4D6AED00575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CBE27-5FEE-224F-B03A-02BD1B40AC7E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DE602-373A-7F4F-93A0-F16E7D6144E7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DD983-0923-E84B-9181-7DF63BABD0F2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43F36-C9B3-794C-BF12-B138BD25AEBD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DC49C-ADF7-4F43-9CAE-EDA938C0A8CD}" type="datetime1">
              <a:rPr lang="en-US" smtClean="0"/>
              <a:t>9/9/15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E65D6-BE7E-A044-90A9-7022016BF414}" type="datetime1">
              <a:rPr lang="en-US" smtClean="0"/>
              <a:t>9/9/15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7F872-B8C8-9A4F-8398-911A8E3D54B3}" type="datetime1">
              <a:rPr lang="en-US" smtClean="0"/>
              <a:t>9/9/15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78CE-B27F-E346-9954-ECDE5BB6BF12}" type="datetime1">
              <a:rPr lang="en-US" smtClean="0"/>
              <a:t>9/9/15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7E528-1F18-D245-A390-7F6B78904283}" type="datetime1">
              <a:rPr lang="en-US" smtClean="0"/>
              <a:t>9/9/15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BBD30-D8E2-EC47-8463-210E97C3034A}" type="datetime1">
              <a:rPr lang="en-US" smtClean="0"/>
              <a:t>9/9/15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FA9EE-1AC6-BB40-98C1-C67AA39479C1}" type="datetime1">
              <a:rPr lang="en-US" smtClean="0"/>
              <a:t>9/9/15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http://www.theregister.co.uk/2015/02/22/lenovo_superfish_removal_tool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8.xml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symantec.com/ssl-certificates/" TargetMode="Externa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google.com/%23q=chair" TargetMode="External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://www.komodia.com/products/komodias-ssl-decoderdigestor" TargetMode="External"/><Relationship Id="rId5" Type="http://schemas.openxmlformats.org/officeDocument/2006/relationships/customXml" Target="../ink/ink10.xml"/><Relationship Id="rId6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eb.archive.org/web/20150220003144/http:/www.komodia.com/products/komodias-ssl-decoderdigestor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1.xml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2.xml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ustomXml" Target="../ink/ink3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ustomXml" Target="../ink/ink5.xml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customXml" Target="../ink/ink6.xml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ustomXml" Target="../ink/ink7.xml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413" b="12621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0" y="4400550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</a:rPr>
              <a:t>Image from </a:t>
            </a:r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hlinkClick r:id="rId3"/>
              </a:rPr>
              <a:t>http</a:t>
            </a:r>
            <a:r>
              <a:rPr lang="en-US" sz="1100" dirty="0">
                <a:solidFill>
                  <a:schemeClr val="bg1">
                    <a:lumMod val="85000"/>
                  </a:schemeClr>
                </a:solidFill>
                <a:hlinkClick r:id="rId3"/>
              </a:rPr>
              <a:t>://www.theregister.co.uk/2015/02/22/lenovo_superfish_removal_tool</a:t>
            </a:r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  <a:hlinkClick r:id="rId3"/>
              </a:rPr>
              <a:t>/</a:t>
            </a:r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</a:rPr>
              <a:t> (but I think they stole it from Monsters and Aliens)</a:t>
            </a:r>
            <a:endParaRPr lang="en-US" sz="11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797" y="3462364"/>
            <a:ext cx="371127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Cabal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cs4501 Fall 2015</a:t>
            </a: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 and </a:t>
            </a:r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Samee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</a:t>
            </a:r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Zahur</a:t>
            </a:r>
            <a:endParaRPr lang="en-US" sz="2000" dirty="0" smtClean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  <a:p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University of Virginia</a:t>
            </a:r>
            <a:endParaRPr lang="en-US" sz="2000" dirty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27517" y="169054"/>
            <a:ext cx="2676154" cy="2554545"/>
          </a:xfrm>
          <a:prstGeom prst="rect">
            <a:avLst/>
          </a:prstGeom>
          <a:solidFill>
            <a:schemeClr val="tx1"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EBF1DE"/>
                </a:solidFill>
              </a:rPr>
              <a:t>Class 5:</a:t>
            </a:r>
          </a:p>
          <a:p>
            <a:pPr algn="ctr"/>
            <a:r>
              <a:rPr lang="en-US" sz="4000" b="1" dirty="0" smtClean="0">
                <a:solidFill>
                  <a:srgbClr val="EBF1DE"/>
                </a:solidFill>
              </a:rPr>
              <a:t>Becoming More Paranoid</a:t>
            </a:r>
            <a:endParaRPr lang="en-US" sz="4000" b="1" dirty="0">
              <a:solidFill>
                <a:srgbClr val="EBF1D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387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SSL (Secure Sockets Layer</a:t>
            </a:r>
            <a:r>
              <a:rPr lang="en-US" dirty="0" smtClean="0"/>
              <a:t>)</a:t>
            </a:r>
            <a:endParaRPr lang="en-US" sz="3600" dirty="0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16E4C-A51E-8D44-ABDF-05A0F2522DD6}" type="slidenum">
              <a:rPr lang="en-US"/>
              <a:pPr/>
              <a:t>9</a:t>
            </a:fld>
            <a:endParaRPr lang="en-US"/>
          </a:p>
        </p:txBody>
      </p:sp>
      <p:sp>
        <p:nvSpPr>
          <p:cNvPr id="144387" name="Line 3"/>
          <p:cNvSpPr>
            <a:spLocks noChangeShapeType="1"/>
          </p:cNvSpPr>
          <p:nvPr/>
        </p:nvSpPr>
        <p:spPr bwMode="auto">
          <a:xfrm>
            <a:off x="2590800" y="1326356"/>
            <a:ext cx="0" cy="314325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88" name="Line 4"/>
          <p:cNvSpPr>
            <a:spLocks noChangeShapeType="1"/>
          </p:cNvSpPr>
          <p:nvPr/>
        </p:nvSpPr>
        <p:spPr bwMode="auto">
          <a:xfrm>
            <a:off x="7745413" y="1302544"/>
            <a:ext cx="0" cy="3143250"/>
          </a:xfrm>
          <a:prstGeom prst="line">
            <a:avLst/>
          </a:prstGeom>
          <a:noFill/>
          <a:ln w="381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89" name="Text Box 5"/>
          <p:cNvSpPr txBox="1">
            <a:spLocks noChangeArrowheads="1"/>
          </p:cNvSpPr>
          <p:nvPr/>
        </p:nvSpPr>
        <p:spPr bwMode="auto">
          <a:xfrm>
            <a:off x="2153423" y="936022"/>
            <a:ext cx="9255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Client</a:t>
            </a:r>
          </a:p>
        </p:txBody>
      </p:sp>
      <p:sp>
        <p:nvSpPr>
          <p:cNvPr id="144390" name="Text Box 6"/>
          <p:cNvSpPr txBox="1">
            <a:spLocks noChangeArrowheads="1"/>
          </p:cNvSpPr>
          <p:nvPr/>
        </p:nvSpPr>
        <p:spPr bwMode="auto">
          <a:xfrm>
            <a:off x="7239000" y="936022"/>
            <a:ext cx="10044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Server</a:t>
            </a:r>
          </a:p>
        </p:txBody>
      </p:sp>
      <p:sp>
        <p:nvSpPr>
          <p:cNvPr id="144391" name="Line 7"/>
          <p:cNvSpPr>
            <a:spLocks noChangeShapeType="1"/>
          </p:cNvSpPr>
          <p:nvPr/>
        </p:nvSpPr>
        <p:spPr bwMode="auto">
          <a:xfrm>
            <a:off x="2606675" y="1503283"/>
            <a:ext cx="5081588" cy="267891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2" name="Text Box 8"/>
          <p:cNvSpPr txBox="1">
            <a:spLocks noChangeArrowheads="1"/>
          </p:cNvSpPr>
          <p:nvPr/>
        </p:nvSpPr>
        <p:spPr bwMode="auto">
          <a:xfrm>
            <a:off x="3376767" y="1143000"/>
            <a:ext cx="8331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/>
              <a:t>Hello</a:t>
            </a:r>
          </a:p>
        </p:txBody>
      </p:sp>
      <p:sp>
        <p:nvSpPr>
          <p:cNvPr id="144394" name="Line 10"/>
          <p:cNvSpPr>
            <a:spLocks noChangeShapeType="1"/>
          </p:cNvSpPr>
          <p:nvPr/>
        </p:nvSpPr>
        <p:spPr bwMode="auto">
          <a:xfrm flipH="1">
            <a:off x="2587625" y="1841422"/>
            <a:ext cx="5168900" cy="222785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5" name="Text Box 11"/>
          <p:cNvSpPr txBox="1">
            <a:spLocks noChangeArrowheads="1"/>
          </p:cNvSpPr>
          <p:nvPr/>
        </p:nvSpPr>
        <p:spPr bwMode="auto">
          <a:xfrm>
            <a:off x="3381339" y="1862853"/>
            <a:ext cx="3632274" cy="461665"/>
          </a:xfrm>
          <a:prstGeom prst="rect">
            <a:avLst/>
          </a:prstGeom>
          <a:solidFill>
            <a:schemeClr val="bg1"/>
          </a:solidFill>
          <a:ln w="25400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KR</a:t>
            </a:r>
            <a:r>
              <a:rPr lang="en-US" sz="2400" i="1" baseline="-25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CA</a:t>
            </a:r>
            <a:r>
              <a:rPr lang="en-US" sz="2400" dirty="0">
                <a:latin typeface="Times New Roman"/>
                <a:cs typeface="Times New Roman"/>
              </a:rPr>
              <a:t>[</a:t>
            </a:r>
            <a:r>
              <a:rPr lang="en-US" sz="2400" dirty="0">
                <a:cs typeface="Times New Roman"/>
              </a:rPr>
              <a:t>Server Identity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i="1" baseline="-25000" dirty="0">
                <a:solidFill>
                  <a:srgbClr val="008000"/>
                </a:solidFill>
                <a:latin typeface="Times New Roman"/>
                <a:cs typeface="Times New Roman"/>
              </a:rPr>
              <a:t>S</a:t>
            </a:r>
            <a:r>
              <a:rPr lang="en-US" sz="2400" dirty="0">
                <a:latin typeface="Times New Roman"/>
                <a:cs typeface="Times New Roman"/>
              </a:rPr>
              <a:t>]</a:t>
            </a:r>
          </a:p>
        </p:txBody>
      </p:sp>
      <p:sp>
        <p:nvSpPr>
          <p:cNvPr id="144396" name="Text Box 12"/>
          <p:cNvSpPr txBox="1">
            <a:spLocks noChangeArrowheads="1"/>
          </p:cNvSpPr>
          <p:nvPr/>
        </p:nvSpPr>
        <p:spPr bwMode="auto">
          <a:xfrm>
            <a:off x="152400" y="1876272"/>
            <a:ext cx="2317750" cy="273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sz="2400" dirty="0" smtClean="0"/>
              <a:t>Verify </a:t>
            </a:r>
            <a:r>
              <a:rPr lang="en-US" sz="2400" dirty="0"/>
              <a:t>Certificate using </a:t>
            </a:r>
            <a:r>
              <a:rPr lang="en-US" sz="2400" i="1" dirty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i="1" baseline="-25000" dirty="0">
                <a:solidFill>
                  <a:srgbClr val="008000"/>
                </a:solidFill>
                <a:latin typeface="Times New Roman"/>
                <a:cs typeface="Times New Roman"/>
              </a:rPr>
              <a:t>CA</a:t>
            </a:r>
            <a:r>
              <a:rPr lang="en-US" sz="2400" i="1" dirty="0"/>
              <a:t> </a:t>
            </a:r>
          </a:p>
          <a:p>
            <a:pPr algn="r"/>
            <a:endParaRPr lang="en-US" sz="1400" dirty="0" smtClean="0"/>
          </a:p>
          <a:p>
            <a:pPr algn="r"/>
            <a:r>
              <a:rPr lang="en-US" sz="2400" dirty="0" smtClean="0"/>
              <a:t>Check identity matches URL</a:t>
            </a:r>
          </a:p>
          <a:p>
            <a:pPr algn="r"/>
            <a:endParaRPr lang="en-US" sz="1400" dirty="0" smtClean="0"/>
          </a:p>
          <a:p>
            <a:pPr algn="r"/>
            <a:r>
              <a:rPr lang="en-US" sz="2400" dirty="0" smtClean="0"/>
              <a:t>Generate </a:t>
            </a:r>
            <a:r>
              <a:rPr lang="en-US" sz="2400" dirty="0"/>
              <a:t>random </a:t>
            </a:r>
            <a:r>
              <a:rPr lang="en-US"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</a:p>
        </p:txBody>
      </p:sp>
      <p:sp>
        <p:nvSpPr>
          <p:cNvPr id="144398" name="Line 14"/>
          <p:cNvSpPr>
            <a:spLocks noChangeShapeType="1"/>
          </p:cNvSpPr>
          <p:nvPr/>
        </p:nvSpPr>
        <p:spPr bwMode="auto">
          <a:xfrm flipH="1" flipV="1">
            <a:off x="2616584" y="3274965"/>
            <a:ext cx="5099050" cy="138113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9" name="Text Box 15"/>
          <p:cNvSpPr txBox="1">
            <a:spLocks noChangeArrowheads="1"/>
          </p:cNvSpPr>
          <p:nvPr/>
        </p:nvSpPr>
        <p:spPr bwMode="auto">
          <a:xfrm>
            <a:off x="4503655" y="3168734"/>
            <a:ext cx="1295570" cy="507831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bIns="9144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008000"/>
                </a:solidFill>
                <a:latin typeface="Times New Roman"/>
                <a:cs typeface="Times New Roman"/>
              </a:rPr>
              <a:t>E</a:t>
            </a:r>
            <a:r>
              <a:rPr lang="en-US" sz="2400" baseline="-25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baseline="-40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S</a:t>
            </a:r>
            <a:r>
              <a:rPr lang="en-US" sz="2400" baseline="-25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b="1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44400" name="Text Box 16"/>
          <p:cNvSpPr txBox="1">
            <a:spLocks noChangeArrowheads="1"/>
          </p:cNvSpPr>
          <p:nvPr/>
        </p:nvSpPr>
        <p:spPr bwMode="auto">
          <a:xfrm>
            <a:off x="7851776" y="3085922"/>
            <a:ext cx="1216025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400" dirty="0" err="1" smtClean="0"/>
              <a:t>Decryptusing</a:t>
            </a:r>
            <a:r>
              <a:rPr lang="en-US" sz="2400" dirty="0" smtClean="0"/>
              <a:t> </a:t>
            </a:r>
            <a:r>
              <a:rPr lang="en-US" sz="2400" i="1" dirty="0">
                <a:solidFill>
                  <a:srgbClr val="FF0000"/>
                </a:solidFill>
                <a:latin typeface="Times New Roman"/>
                <a:cs typeface="Times New Roman"/>
              </a:rPr>
              <a:t>KR</a:t>
            </a:r>
            <a:r>
              <a:rPr lang="en-US" sz="2400" i="1" baseline="-25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</a:p>
        </p:txBody>
      </p:sp>
      <p:sp>
        <p:nvSpPr>
          <p:cNvPr id="144402" name="Line 18"/>
          <p:cNvSpPr>
            <a:spLocks noChangeShapeType="1"/>
          </p:cNvSpPr>
          <p:nvPr/>
        </p:nvSpPr>
        <p:spPr bwMode="auto">
          <a:xfrm>
            <a:off x="2590800" y="3767236"/>
            <a:ext cx="5105400" cy="0"/>
          </a:xfrm>
          <a:prstGeom prst="line">
            <a:avLst/>
          </a:prstGeom>
          <a:noFill/>
          <a:ln w="57150" cmpd="thinThick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403" name="Text Box 19"/>
          <p:cNvSpPr txBox="1">
            <a:spLocks noChangeArrowheads="1"/>
          </p:cNvSpPr>
          <p:nvPr/>
        </p:nvSpPr>
        <p:spPr bwMode="auto">
          <a:xfrm>
            <a:off x="3598453" y="3980613"/>
            <a:ext cx="317728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Secure channel using </a:t>
            </a:r>
            <a:r>
              <a:rPr lang="en-US"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</a:p>
        </p:txBody>
      </p:sp>
      <p:sp>
        <p:nvSpPr>
          <p:cNvPr id="3" name="Rectangle 2"/>
          <p:cNvSpPr/>
          <p:nvPr/>
        </p:nvSpPr>
        <p:spPr>
          <a:xfrm>
            <a:off x="2501174" y="4615483"/>
            <a:ext cx="3495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Simplified TLS Handshake Protocol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714284" y="2412945"/>
            <a:ext cx="4906979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How did client get </a:t>
            </a:r>
            <a:r>
              <a:rPr lang="en-US" sz="3600" i="1" dirty="0" smtClean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3600" i="1" baseline="-25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CA</a:t>
            </a:r>
            <a:r>
              <a:rPr lang="en-US" sz="3600" dirty="0" smtClean="0"/>
              <a:t>?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407120" y="1499400"/>
              <a:ext cx="1431000" cy="511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2080" y="1492560"/>
                <a:ext cx="1443600" cy="52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69940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4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4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44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4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96" grpId="0" autoUpdateAnimBg="0"/>
      <p:bldP spid="144398" grpId="0" animBg="1"/>
      <p:bldP spid="144399" grpId="0" animBg="1"/>
      <p:bldP spid="144400" grpId="0" autoUpdateAnimBg="0"/>
      <p:bldP spid="144402" grpId="0" animBg="1"/>
      <p:bldP spid="144403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 descr="Screen Shot 2013-10-17 at 11.41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836" y="122433"/>
            <a:ext cx="5967959" cy="4644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380960" y="3028320"/>
              <a:ext cx="4796280" cy="1358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71600" y="3022200"/>
                <a:ext cx="4812840" cy="137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2975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Certificates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3124200" y="1017495"/>
            <a:ext cx="2895600" cy="1143000"/>
          </a:xfrm>
          <a:prstGeom prst="cube">
            <a:avLst>
              <a:gd name="adj" fmla="val 25000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sz="3200" dirty="0" err="1" smtClean="0"/>
              <a:t>VarySign.com</a:t>
            </a:r>
            <a:endParaRPr lang="en-US" sz="3200" dirty="0"/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98767" y="3634489"/>
            <a:ext cx="43278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TJ</a:t>
            </a:r>
            <a:endParaRPr lang="en-US" sz="2400" dirty="0"/>
          </a:p>
        </p:txBody>
      </p:sp>
      <p:sp>
        <p:nvSpPr>
          <p:cNvPr id="9" name="AutoShape 5"/>
          <p:cNvSpPr>
            <a:spLocks noChangeArrowheads="1"/>
          </p:cNvSpPr>
          <p:nvPr/>
        </p:nvSpPr>
        <p:spPr bwMode="auto">
          <a:xfrm>
            <a:off x="1127125" y="3315401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FC8BB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Oval 6"/>
          <p:cNvSpPr>
            <a:spLocks noChangeArrowheads="1"/>
          </p:cNvSpPr>
          <p:nvPr/>
        </p:nvSpPr>
        <p:spPr bwMode="auto">
          <a:xfrm>
            <a:off x="1355726" y="3601151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1431926" y="3624964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Oval 8"/>
          <p:cNvSpPr>
            <a:spLocks noChangeArrowheads="1"/>
          </p:cNvSpPr>
          <p:nvPr/>
        </p:nvSpPr>
        <p:spPr bwMode="auto">
          <a:xfrm>
            <a:off x="1708151" y="3601151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Oval 9"/>
          <p:cNvSpPr>
            <a:spLocks noChangeArrowheads="1"/>
          </p:cNvSpPr>
          <p:nvPr/>
        </p:nvSpPr>
        <p:spPr bwMode="auto">
          <a:xfrm>
            <a:off x="1784351" y="3624964"/>
            <a:ext cx="92075" cy="57150"/>
          </a:xfrm>
          <a:prstGeom prst="ellipse">
            <a:avLst/>
          </a:prstGeom>
          <a:solidFill>
            <a:srgbClr val="9933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6967712" y="4409641"/>
            <a:ext cx="166193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dirty="0" err="1"/>
              <a:t>m</a:t>
            </a:r>
            <a:r>
              <a:rPr lang="en-US" sz="2400" dirty="0" err="1" smtClean="0"/>
              <a:t>ultibit.org</a:t>
            </a:r>
            <a:endParaRPr lang="en-US" sz="2400" dirty="0"/>
          </a:p>
        </p:txBody>
      </p:sp>
      <p:sp>
        <p:nvSpPr>
          <p:cNvPr id="15" name="AutoShape 11"/>
          <p:cNvSpPr>
            <a:spLocks noChangeArrowheads="1"/>
          </p:cNvSpPr>
          <p:nvPr/>
        </p:nvSpPr>
        <p:spPr bwMode="auto">
          <a:xfrm>
            <a:off x="6858000" y="3282064"/>
            <a:ext cx="1066800" cy="971550"/>
          </a:xfrm>
          <a:prstGeom prst="smileyFace">
            <a:avLst>
              <a:gd name="adj" fmla="val 4653"/>
            </a:avLst>
          </a:prstGeom>
          <a:solidFill>
            <a:srgbClr val="FEFC9E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Oval 12"/>
          <p:cNvSpPr>
            <a:spLocks noChangeArrowheads="1"/>
          </p:cNvSpPr>
          <p:nvPr/>
        </p:nvSpPr>
        <p:spPr bwMode="auto">
          <a:xfrm>
            <a:off x="7134226" y="356781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Oval 13"/>
          <p:cNvSpPr>
            <a:spLocks noChangeArrowheads="1"/>
          </p:cNvSpPr>
          <p:nvPr/>
        </p:nvSpPr>
        <p:spPr bwMode="auto">
          <a:xfrm>
            <a:off x="7210426" y="3591626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Oval 14"/>
          <p:cNvSpPr>
            <a:spLocks noChangeArrowheads="1"/>
          </p:cNvSpPr>
          <p:nvPr/>
        </p:nvSpPr>
        <p:spPr bwMode="auto">
          <a:xfrm>
            <a:off x="7439026" y="3567814"/>
            <a:ext cx="257175" cy="1143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Oval 15"/>
          <p:cNvSpPr>
            <a:spLocks noChangeArrowheads="1"/>
          </p:cNvSpPr>
          <p:nvPr/>
        </p:nvSpPr>
        <p:spPr bwMode="auto">
          <a:xfrm>
            <a:off x="7515226" y="3591626"/>
            <a:ext cx="92075" cy="57150"/>
          </a:xfrm>
          <a:prstGeom prst="ellipse">
            <a:avLst/>
          </a:prstGeom>
          <a:solidFill>
            <a:srgbClr val="00808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cxnSp>
        <p:nvCxnSpPr>
          <p:cNvPr id="26" name="AutoShape 22"/>
          <p:cNvCxnSpPr>
            <a:cxnSpLocks noChangeShapeType="1"/>
          </p:cNvCxnSpPr>
          <p:nvPr/>
        </p:nvCxnSpPr>
        <p:spPr bwMode="auto">
          <a:xfrm>
            <a:off x="5638800" y="1731870"/>
            <a:ext cx="1752600" cy="1550194"/>
          </a:xfrm>
          <a:prstGeom prst="curvedConnector2">
            <a:avLst/>
          </a:prstGeom>
          <a:noFill/>
          <a:ln w="28575" cmpd="sng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7" name="Text Box 23"/>
          <p:cNvSpPr txBox="1">
            <a:spLocks noChangeArrowheads="1"/>
          </p:cNvSpPr>
          <p:nvPr/>
        </p:nvSpPr>
        <p:spPr bwMode="auto">
          <a:xfrm>
            <a:off x="6208321" y="1987855"/>
            <a:ext cx="2421731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>
                <a:solidFill>
                  <a:schemeClr val="fol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000" dirty="0" err="1" smtClean="0"/>
              <a:t>multibit.org</a:t>
            </a:r>
            <a:r>
              <a:rPr lang="en-US" sz="2000" dirty="0" smtClean="0"/>
              <a:t>, </a:t>
            </a:r>
            <a:r>
              <a:rPr lang="en-US" sz="2000" b="1" dirty="0" err="1" smtClean="0">
                <a:solidFill>
                  <a:srgbClr val="008000"/>
                </a:solidFill>
              </a:rPr>
              <a:t>KU</a:t>
            </a:r>
            <a:r>
              <a:rPr lang="en-US" sz="2000" b="1" baseline="-25000" dirty="0" err="1" smtClean="0">
                <a:solidFill>
                  <a:srgbClr val="008000"/>
                </a:solidFill>
              </a:rPr>
              <a:t>Multibit</a:t>
            </a:r>
            <a:endParaRPr lang="en-US" sz="2000" b="1" dirty="0">
              <a:solidFill>
                <a:srgbClr val="008000"/>
              </a:solidFill>
            </a:endParaRPr>
          </a:p>
        </p:txBody>
      </p:sp>
      <p:cxnSp>
        <p:nvCxnSpPr>
          <p:cNvPr id="29" name="AutoShape 25"/>
          <p:cNvCxnSpPr>
            <a:cxnSpLocks noChangeShapeType="1"/>
          </p:cNvCxnSpPr>
          <p:nvPr/>
        </p:nvCxnSpPr>
        <p:spPr bwMode="auto">
          <a:xfrm>
            <a:off x="4419600" y="2160495"/>
            <a:ext cx="2971800" cy="1121569"/>
          </a:xfrm>
          <a:prstGeom prst="straightConnector1">
            <a:avLst/>
          </a:prstGeom>
          <a:noFill/>
          <a:ln w="25400">
            <a:solidFill>
              <a:schemeClr val="folHlink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3" name="AutoShape 29"/>
          <p:cNvCxnSpPr>
            <a:cxnSpLocks noChangeShapeType="1"/>
            <a:stCxn id="15" idx="3"/>
            <a:endCxn id="9" idx="5"/>
          </p:cNvCxnSpPr>
          <p:nvPr/>
        </p:nvCxnSpPr>
        <p:spPr bwMode="auto">
          <a:xfrm rot="5400000">
            <a:off x="4509294" y="1639737"/>
            <a:ext cx="33338" cy="4976533"/>
          </a:xfrm>
          <a:prstGeom prst="curvedConnector3">
            <a:avLst>
              <a:gd name="adj1" fmla="val 1041073"/>
            </a:avLst>
          </a:prstGeom>
          <a:noFill/>
          <a:ln w="28575" cmpd="sng">
            <a:solidFill>
              <a:schemeClr val="accent4"/>
            </a:solidFill>
            <a:round/>
            <a:headEnd type="none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4" name="Text Box 30"/>
          <p:cNvSpPr txBox="1">
            <a:spLocks noChangeArrowheads="1"/>
          </p:cNvSpPr>
          <p:nvPr/>
        </p:nvSpPr>
        <p:spPr bwMode="auto">
          <a:xfrm>
            <a:off x="4943905" y="4081088"/>
            <a:ext cx="5432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i="1" dirty="0" smtClean="0">
                <a:latin typeface="Cambria Math"/>
                <a:cs typeface="Cambria Math"/>
              </a:rPr>
              <a:t>C</a:t>
            </a:r>
            <a:r>
              <a:rPr lang="en-US" sz="2400" i="1" baseline="-25000" dirty="0" smtClean="0">
                <a:latin typeface="Cambria Math"/>
                <a:cs typeface="Cambria Math"/>
              </a:rPr>
              <a:t>P</a:t>
            </a:r>
            <a:endParaRPr lang="en-US" sz="2400" i="1" baseline="-25000" dirty="0">
              <a:latin typeface="Cambria Math"/>
              <a:cs typeface="Cambria Math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12830" y="4409641"/>
            <a:ext cx="2565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Verifies using </a:t>
            </a:r>
            <a:r>
              <a:rPr lang="en-US" sz="2000" b="1" dirty="0" err="1" smtClean="0">
                <a:solidFill>
                  <a:srgbClr val="008000"/>
                </a:solidFill>
              </a:rPr>
              <a:t>KU</a:t>
            </a:r>
            <a:r>
              <a:rPr lang="en-US" sz="2000" b="1" baseline="-25000" dirty="0" err="1" smtClean="0">
                <a:solidFill>
                  <a:srgbClr val="008000"/>
                </a:solidFill>
              </a:rPr>
              <a:t>VarySign</a:t>
            </a:r>
            <a:endParaRPr lang="en-US" sz="2000" b="1" baseline="-25000" dirty="0">
              <a:solidFill>
                <a:srgbClr val="008000"/>
              </a:solidFill>
            </a:endParaRPr>
          </a:p>
        </p:txBody>
      </p:sp>
      <p:cxnSp>
        <p:nvCxnSpPr>
          <p:cNvPr id="43" name="Curved Connector 42"/>
          <p:cNvCxnSpPr>
            <a:stCxn id="9" idx="7"/>
            <a:endCxn id="15" idx="2"/>
          </p:cNvCxnSpPr>
          <p:nvPr/>
        </p:nvCxnSpPr>
        <p:spPr>
          <a:xfrm rot="16200000" flipH="1">
            <a:off x="4292770" y="1202608"/>
            <a:ext cx="310157" cy="4820304"/>
          </a:xfrm>
          <a:prstGeom prst="curvedConnector4">
            <a:avLst>
              <a:gd name="adj1" fmla="val -55278"/>
              <a:gd name="adj2" fmla="val 51621"/>
            </a:avLst>
          </a:prstGeom>
          <a:ln w="28575" cmpd="sng">
            <a:headEnd type="none"/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79397" y="602861"/>
            <a:ext cx="2513289" cy="224676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How does </a:t>
            </a:r>
            <a:r>
              <a:rPr lang="en-US" sz="2800" dirty="0" err="1" smtClean="0"/>
              <a:t>VarySign</a:t>
            </a:r>
            <a:r>
              <a:rPr lang="en-US" sz="2800" dirty="0" smtClean="0"/>
              <a:t> decide if it should give certificate to requester?</a:t>
            </a:r>
            <a:endParaRPr lang="en-US" sz="2800" dirty="0"/>
          </a:p>
        </p:txBody>
      </p:sp>
      <p:sp>
        <p:nvSpPr>
          <p:cNvPr id="28" name="Text Box 26"/>
          <p:cNvSpPr txBox="1">
            <a:spLocks noChangeArrowheads="1"/>
          </p:cNvSpPr>
          <p:nvPr/>
        </p:nvSpPr>
        <p:spPr bwMode="auto">
          <a:xfrm>
            <a:off x="2536300" y="2556040"/>
            <a:ext cx="4123761" cy="40011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en-US" sz="2000" i="1" dirty="0" smtClean="0">
                <a:latin typeface="Cambria Math"/>
                <a:cs typeface="Cambria Math"/>
              </a:rPr>
              <a:t>C</a:t>
            </a:r>
            <a:r>
              <a:rPr lang="en-US" sz="2000" i="1" baseline="-25000" dirty="0" smtClean="0">
                <a:latin typeface="Cambria Math"/>
                <a:cs typeface="Cambria Math"/>
              </a:rPr>
              <a:t>P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 smtClean="0">
                <a:solidFill>
                  <a:srgbClr val="FF0000"/>
                </a:solidFill>
              </a:rPr>
              <a:t>KR</a:t>
            </a:r>
            <a:r>
              <a:rPr lang="en-US" baseline="-25000" dirty="0" err="1" smtClean="0">
                <a:solidFill>
                  <a:srgbClr val="FF0000"/>
                </a:solidFill>
              </a:rPr>
              <a:t>VarySign</a:t>
            </a:r>
            <a:r>
              <a:rPr lang="en-US" sz="2000" dirty="0" smtClean="0"/>
              <a:t>[</a:t>
            </a:r>
            <a:r>
              <a:rPr lang="en-US" sz="2000" dirty="0" smtClean="0">
                <a:latin typeface="Calibri"/>
              </a:rPr>
              <a:t>“</a:t>
            </a:r>
            <a:r>
              <a:rPr lang="en-US" sz="2000" dirty="0" err="1" smtClean="0">
                <a:latin typeface="Calibri"/>
              </a:rPr>
              <a:t>multibit.org</a:t>
            </a:r>
            <a:r>
              <a:rPr lang="en-US" sz="2000" dirty="0" smtClean="0">
                <a:latin typeface="Calibri"/>
              </a:rPr>
              <a:t>”</a:t>
            </a:r>
            <a:r>
              <a:rPr lang="en-US" sz="2000" dirty="0" smtClean="0"/>
              <a:t>, </a:t>
            </a:r>
            <a:r>
              <a:rPr lang="en-US" sz="2000" b="1" dirty="0" err="1" smtClean="0">
                <a:solidFill>
                  <a:srgbClr val="008000"/>
                </a:solidFill>
              </a:rPr>
              <a:t>KU</a:t>
            </a:r>
            <a:r>
              <a:rPr lang="en-US" sz="2000" b="1" baseline="-25000" dirty="0" err="1" smtClean="0">
                <a:solidFill>
                  <a:srgbClr val="008000"/>
                </a:solidFill>
              </a:rPr>
              <a:t>Multibit</a:t>
            </a:r>
            <a:r>
              <a:rPr lang="en-US" sz="2000" dirty="0" smtClean="0"/>
              <a:t>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588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2" name="Picture 1" descr="Screen Shot 2015-09-09 at 11.57.53 A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94" y="124725"/>
            <a:ext cx="7291189" cy="49163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155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 descr="Screen Shot 2015-09-09 at 11.59.2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4"/>
          <a:stretch/>
        </p:blipFill>
        <p:spPr>
          <a:xfrm>
            <a:off x="340189" y="0"/>
            <a:ext cx="71335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6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7B5A5-F0C2-644D-AEA7-E773B6B78F38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t="18093" r="4732" b="4919"/>
          <a:stretch/>
        </p:blipFill>
        <p:spPr>
          <a:xfrm>
            <a:off x="228600" y="133350"/>
            <a:ext cx="5156633" cy="31467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3-10-17 at 11.24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885950"/>
            <a:ext cx="5248656" cy="24472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Screen Shot 2013-10-17 at 11.26.0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034" y="2190750"/>
            <a:ext cx="4915061" cy="27870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427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Screen Shot 2015-02-22 at 2.09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41" y="177631"/>
            <a:ext cx="3759423" cy="41298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 descr="Screen Shot 2015-02-22 at 2.10.1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733" y="177631"/>
            <a:ext cx="3694085" cy="32417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Screen Shot 2015-02-22 at 2.11.3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320" y="1670595"/>
            <a:ext cx="2870733" cy="32419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307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14810" y="243749"/>
            <a:ext cx="45399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2"/>
              </a:rPr>
              <a:t>https://</a:t>
            </a:r>
            <a:r>
              <a:rPr lang="en-US" sz="2400" dirty="0" err="1">
                <a:hlinkClick r:id="rId2"/>
              </a:rPr>
              <a:t>www.google.com</a:t>
            </a:r>
            <a:r>
              <a:rPr lang="en-US" sz="2400" dirty="0">
                <a:hlinkClick r:id="rId2"/>
              </a:rPr>
              <a:t>/#q=chair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073" y="928853"/>
            <a:ext cx="7043881" cy="35869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793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585" y="124468"/>
            <a:ext cx="3429000" cy="42758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733800" y="133350"/>
            <a:ext cx="524479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Internet </a:t>
            </a:r>
            <a:r>
              <a:rPr lang="en-US" dirty="0"/>
              <a:t>explorer connects to a web server on port 443 using SSL. The data is encrypted.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Komodia’s</a:t>
            </a:r>
            <a:r>
              <a:rPr lang="en-US" dirty="0" smtClean="0"/>
              <a:t> </a:t>
            </a:r>
            <a:r>
              <a:rPr lang="en-US" dirty="0"/>
              <a:t>SSL hijacker intercepts the communication and redirects it to </a:t>
            </a:r>
            <a:r>
              <a:rPr lang="en-US" dirty="0" err="1"/>
              <a:t>Komodia’s</a:t>
            </a:r>
            <a:r>
              <a:rPr lang="en-US" dirty="0"/>
              <a:t> Redirector. The channel between the SSL hijacker and the Redirector is encrypted.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At </a:t>
            </a:r>
            <a:r>
              <a:rPr lang="en-US" dirty="0"/>
              <a:t>this stage, </a:t>
            </a:r>
            <a:r>
              <a:rPr lang="en-US" dirty="0" err="1"/>
              <a:t>Komodia’s</a:t>
            </a:r>
            <a:r>
              <a:rPr lang="en-US" dirty="0"/>
              <a:t> Redirector can shape the traffic, block it, or redirect it to another </a:t>
            </a:r>
            <a:r>
              <a:rPr lang="en-US" dirty="0" smtClean="0"/>
              <a:t>website</a:t>
            </a:r>
            <a:r>
              <a:rPr lang="en-US" dirty="0"/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Communication </a:t>
            </a:r>
            <a:r>
              <a:rPr lang="en-US" dirty="0"/>
              <a:t>between the Redirector and the website is encrypted using SSL.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All </a:t>
            </a:r>
            <a:r>
              <a:rPr lang="en-US" dirty="0"/>
              <a:t>data received from the website can be again modified and/or blocked. When data manipulation is done, it is forwarded again to Internet explorer.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dirty="0"/>
              <a:t>browser displays the SSL lock, and the session will not display any “Certificate warnings”.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" y="4552950"/>
            <a:ext cx="8038975" cy="369332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http://www.komodia.com/products/komodias-ssl-</a:t>
            </a:r>
            <a:r>
              <a:rPr lang="en-US" dirty="0" smtClean="0">
                <a:hlinkClick r:id="rId4"/>
              </a:rPr>
              <a:t>decoderdigestor</a:t>
            </a:r>
            <a:r>
              <a:rPr lang="en-US" dirty="0" smtClean="0"/>
              <a:t> (in </a:t>
            </a:r>
            <a:r>
              <a:rPr lang="en-US" dirty="0" err="1" smtClean="0"/>
              <a:t>archive.org</a:t>
            </a:r>
            <a:r>
              <a:rPr lang="en-US" dirty="0" smtClean="0"/>
              <a:t>)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0" y="79560"/>
              <a:ext cx="4237200" cy="4263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360" y="73440"/>
                <a:ext cx="4252680" cy="427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09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Problem Set 1: due Tuesday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707677" y="2110085"/>
            <a:ext cx="5572369" cy="156966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1"/>
            <a:r>
              <a:rPr lang="en-US" sz="2400" b="1" dirty="0"/>
              <a:t>Upcoming office hours: </a:t>
            </a:r>
          </a:p>
          <a:p>
            <a:pPr lvl="2"/>
            <a:r>
              <a:rPr lang="en-US" sz="2400" b="1" dirty="0"/>
              <a:t>Now (</a:t>
            </a:r>
            <a:r>
              <a:rPr lang="en-US" sz="2400" b="1" dirty="0" err="1"/>
              <a:t>Samee</a:t>
            </a:r>
            <a:r>
              <a:rPr lang="en-US" sz="2400" b="1" dirty="0" smtClean="0"/>
              <a:t>)</a:t>
            </a:r>
            <a:endParaRPr lang="en-US" sz="2400" b="1" dirty="0"/>
          </a:p>
          <a:p>
            <a:pPr lvl="2"/>
            <a:r>
              <a:rPr lang="en-US" sz="2400" b="1" dirty="0" smtClean="0"/>
              <a:t>tomorrow </a:t>
            </a:r>
            <a:r>
              <a:rPr lang="en-US" sz="2400" b="1" dirty="0"/>
              <a:t>(Dave, 2:30-3:30</a:t>
            </a:r>
            <a:r>
              <a:rPr lang="en-US" sz="2400" b="1" dirty="0" smtClean="0"/>
              <a:t>) </a:t>
            </a:r>
            <a:r>
              <a:rPr lang="en-US" sz="2400" b="1" dirty="0"/>
              <a:t>Monday (</a:t>
            </a:r>
            <a:r>
              <a:rPr lang="en-US" sz="2400" b="1" dirty="0" err="1"/>
              <a:t>Ori</a:t>
            </a:r>
            <a:r>
              <a:rPr lang="en-US" sz="2400" b="1" dirty="0"/>
              <a:t>, 5-6:30pm)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0017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Today:</a:t>
            </a:r>
            <a:r>
              <a:rPr lang="en-US" dirty="0"/>
              <a:t> </a:t>
            </a:r>
            <a:r>
              <a:rPr lang="en-US" dirty="0" smtClean="0"/>
              <a:t>How Cryptosystems Fail</a:t>
            </a:r>
          </a:p>
          <a:p>
            <a:r>
              <a:rPr lang="en-US" b="1" dirty="0" smtClean="0"/>
              <a:t>Next Week: </a:t>
            </a:r>
            <a:r>
              <a:rPr lang="en-US" dirty="0" err="1" smtClean="0"/>
              <a:t>blockchain</a:t>
            </a:r>
            <a:r>
              <a:rPr lang="en-US" dirty="0"/>
              <a:t> </a:t>
            </a:r>
            <a:r>
              <a:rPr lang="en-US" dirty="0" smtClean="0"/>
              <a:t>and mining (readings in notes)</a:t>
            </a:r>
          </a:p>
          <a:p>
            <a:r>
              <a:rPr lang="en-US" b="1" dirty="0" smtClean="0"/>
              <a:t>Tuesday, 15 September: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0000FF"/>
                </a:solidFill>
              </a:rPr>
              <a:t>Problem Set 1</a:t>
            </a:r>
          </a:p>
          <a:p>
            <a:r>
              <a:rPr lang="en-US" b="1" dirty="0" smtClean="0"/>
              <a:t>Wednesday, 23 September: </a:t>
            </a:r>
            <a:r>
              <a:rPr lang="en-US" b="1" dirty="0" smtClean="0">
                <a:solidFill>
                  <a:schemeClr val="accent4"/>
                </a:solidFill>
              </a:rPr>
              <a:t>Checkup 2 </a:t>
            </a:r>
            <a:r>
              <a:rPr lang="en-US" b="1" dirty="0" smtClean="0"/>
              <a:t>(delayed from 21 Sept in original schedule)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747400" y="2169000"/>
              <a:ext cx="173880" cy="258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40200" y="2165400"/>
                <a:ext cx="189000" cy="27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1666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“Hard” Problems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07957" y="1247253"/>
            <a:ext cx="79314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Why do cryptographers consider discrete logarithm to be a </a:t>
            </a:r>
            <a:r>
              <a:rPr lang="en-US" sz="2000" i="1" dirty="0" smtClean="0"/>
              <a:t>hard</a:t>
            </a:r>
            <a:r>
              <a:rPr lang="en-US" sz="2000" dirty="0" smtClean="0"/>
              <a:t> problem?</a:t>
            </a:r>
            <a:endParaRPr lang="en-US" sz="2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90640" y="1632960"/>
              <a:ext cx="7797600" cy="3039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9480" y="1627920"/>
                <a:ext cx="7818120" cy="305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0505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56280" y="337680"/>
              <a:ext cx="8152920" cy="4149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2320" y="331560"/>
                <a:ext cx="8165520" cy="416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7608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do cryptosystems fail in practice?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7000" y="1412280"/>
              <a:ext cx="5554080" cy="2565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8720" y="1401840"/>
                <a:ext cx="5570640" cy="258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9873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92443"/>
            <a:ext cx="2434408" cy="2084430"/>
          </a:xfrm>
        </p:spPr>
        <p:txBody>
          <a:bodyPr/>
          <a:lstStyle/>
          <a:p>
            <a:r>
              <a:rPr lang="en-US" dirty="0" smtClean="0"/>
              <a:t>Trusting Software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Screen Shot 2015-09-09 at 11.36.2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097" y="432284"/>
            <a:ext cx="6470500" cy="433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80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Screen Shot 2015-09-09 at 11.34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419" y="165543"/>
            <a:ext cx="5534381" cy="5195247"/>
          </a:xfrm>
          <a:prstGeom prst="rect">
            <a:avLst/>
          </a:prstGeom>
        </p:spPr>
      </p:pic>
      <p:pic>
        <p:nvPicPr>
          <p:cNvPr id="4" name="Picture 3" descr="Screen Shot 2015-09-09 at 11.34.3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675" y="793741"/>
            <a:ext cx="3521711" cy="310318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470760" y="523080"/>
              <a:ext cx="1236960" cy="676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0680" y="516600"/>
                <a:ext cx="1253880" cy="69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8499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Screen Shot 2015-09-09 at 11.34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419" y="165543"/>
            <a:ext cx="5534381" cy="5195247"/>
          </a:xfrm>
          <a:prstGeom prst="rect">
            <a:avLst/>
          </a:prstGeom>
        </p:spPr>
      </p:pic>
      <p:pic>
        <p:nvPicPr>
          <p:cNvPr id="4" name="Picture 3" descr="Screen Shot 2015-09-09 at 11.34.3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675" y="793741"/>
            <a:ext cx="3521711" cy="3103189"/>
          </a:xfrm>
          <a:prstGeom prst="rect">
            <a:avLst/>
          </a:prstGeom>
        </p:spPr>
      </p:pic>
      <p:pic>
        <p:nvPicPr>
          <p:cNvPr id="5" name="Picture 4" descr="Screen Shot 2015-09-09 at 11.53.4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151" y="-167190"/>
            <a:ext cx="5930630" cy="6314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16320" y="883080"/>
              <a:ext cx="3035880" cy="4016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6960" y="874440"/>
                <a:ext cx="3053160" cy="403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980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SSL (Secure Sockets Layer</a:t>
            </a:r>
            <a:r>
              <a:rPr lang="en-US" dirty="0" smtClean="0"/>
              <a:t>)</a:t>
            </a:r>
            <a:endParaRPr lang="en-US" sz="3600" dirty="0"/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16E4C-A51E-8D44-ABDF-05A0F2522DD6}" type="slidenum">
              <a:rPr lang="en-US"/>
              <a:pPr/>
              <a:t>8</a:t>
            </a:fld>
            <a:endParaRPr lang="en-US"/>
          </a:p>
        </p:txBody>
      </p:sp>
      <p:sp>
        <p:nvSpPr>
          <p:cNvPr id="144387" name="Line 3"/>
          <p:cNvSpPr>
            <a:spLocks noChangeShapeType="1"/>
          </p:cNvSpPr>
          <p:nvPr/>
        </p:nvSpPr>
        <p:spPr bwMode="auto">
          <a:xfrm>
            <a:off x="2590800" y="1326356"/>
            <a:ext cx="0" cy="314325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88" name="Line 4"/>
          <p:cNvSpPr>
            <a:spLocks noChangeShapeType="1"/>
          </p:cNvSpPr>
          <p:nvPr/>
        </p:nvSpPr>
        <p:spPr bwMode="auto">
          <a:xfrm>
            <a:off x="7745413" y="1302544"/>
            <a:ext cx="0" cy="3143250"/>
          </a:xfrm>
          <a:prstGeom prst="line">
            <a:avLst/>
          </a:prstGeom>
          <a:noFill/>
          <a:ln w="38100">
            <a:solidFill>
              <a:srgbClr val="FF99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89" name="Text Box 5"/>
          <p:cNvSpPr txBox="1">
            <a:spLocks noChangeArrowheads="1"/>
          </p:cNvSpPr>
          <p:nvPr/>
        </p:nvSpPr>
        <p:spPr bwMode="auto">
          <a:xfrm>
            <a:off x="2153423" y="936022"/>
            <a:ext cx="9255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Client</a:t>
            </a:r>
          </a:p>
        </p:txBody>
      </p:sp>
      <p:sp>
        <p:nvSpPr>
          <p:cNvPr id="144390" name="Text Box 6"/>
          <p:cNvSpPr txBox="1">
            <a:spLocks noChangeArrowheads="1"/>
          </p:cNvSpPr>
          <p:nvPr/>
        </p:nvSpPr>
        <p:spPr bwMode="auto">
          <a:xfrm>
            <a:off x="7239000" y="936022"/>
            <a:ext cx="10044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b="1" dirty="0"/>
              <a:t>Server</a:t>
            </a:r>
          </a:p>
        </p:txBody>
      </p:sp>
      <p:sp>
        <p:nvSpPr>
          <p:cNvPr id="144391" name="Line 7"/>
          <p:cNvSpPr>
            <a:spLocks noChangeShapeType="1"/>
          </p:cNvSpPr>
          <p:nvPr/>
        </p:nvSpPr>
        <p:spPr bwMode="auto">
          <a:xfrm>
            <a:off x="2606675" y="1503283"/>
            <a:ext cx="5081588" cy="267891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2" name="Text Box 8"/>
          <p:cNvSpPr txBox="1">
            <a:spLocks noChangeArrowheads="1"/>
          </p:cNvSpPr>
          <p:nvPr/>
        </p:nvSpPr>
        <p:spPr bwMode="auto">
          <a:xfrm>
            <a:off x="3376767" y="1143000"/>
            <a:ext cx="8331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/>
              <a:t>Hello</a:t>
            </a:r>
          </a:p>
        </p:txBody>
      </p:sp>
      <p:sp>
        <p:nvSpPr>
          <p:cNvPr id="144394" name="Line 10"/>
          <p:cNvSpPr>
            <a:spLocks noChangeShapeType="1"/>
          </p:cNvSpPr>
          <p:nvPr/>
        </p:nvSpPr>
        <p:spPr bwMode="auto">
          <a:xfrm flipH="1">
            <a:off x="2587625" y="1841422"/>
            <a:ext cx="5168900" cy="222785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5" name="Text Box 11"/>
          <p:cNvSpPr txBox="1">
            <a:spLocks noChangeArrowheads="1"/>
          </p:cNvSpPr>
          <p:nvPr/>
        </p:nvSpPr>
        <p:spPr bwMode="auto">
          <a:xfrm>
            <a:off x="3381339" y="1862853"/>
            <a:ext cx="3632274" cy="461665"/>
          </a:xfrm>
          <a:prstGeom prst="rect">
            <a:avLst/>
          </a:prstGeom>
          <a:solidFill>
            <a:schemeClr val="bg1"/>
          </a:solidFill>
          <a:ln w="25400">
            <a:solidFill>
              <a:schemeClr val="folHlink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KR</a:t>
            </a:r>
            <a:r>
              <a:rPr lang="en-US" sz="2400" i="1" baseline="-25000" dirty="0" smtClean="0">
                <a:solidFill>
                  <a:srgbClr val="FF0000"/>
                </a:solidFill>
                <a:latin typeface="Times New Roman"/>
                <a:cs typeface="Times New Roman"/>
              </a:rPr>
              <a:t>CA</a:t>
            </a:r>
            <a:r>
              <a:rPr lang="en-US" sz="2400" dirty="0">
                <a:latin typeface="Times New Roman"/>
                <a:cs typeface="Times New Roman"/>
              </a:rPr>
              <a:t>[</a:t>
            </a:r>
            <a:r>
              <a:rPr lang="en-US" sz="2400" dirty="0">
                <a:cs typeface="Times New Roman"/>
              </a:rPr>
              <a:t>Server Identity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i="1" dirty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i="1" baseline="-25000" dirty="0">
                <a:solidFill>
                  <a:srgbClr val="008000"/>
                </a:solidFill>
                <a:latin typeface="Times New Roman"/>
                <a:cs typeface="Times New Roman"/>
              </a:rPr>
              <a:t>S</a:t>
            </a:r>
            <a:r>
              <a:rPr lang="en-US" sz="2400" dirty="0">
                <a:latin typeface="Times New Roman"/>
                <a:cs typeface="Times New Roman"/>
              </a:rPr>
              <a:t>]</a:t>
            </a:r>
          </a:p>
        </p:txBody>
      </p:sp>
      <p:sp>
        <p:nvSpPr>
          <p:cNvPr id="144396" name="Text Box 12"/>
          <p:cNvSpPr txBox="1">
            <a:spLocks noChangeArrowheads="1"/>
          </p:cNvSpPr>
          <p:nvPr/>
        </p:nvSpPr>
        <p:spPr bwMode="auto">
          <a:xfrm>
            <a:off x="152400" y="1876272"/>
            <a:ext cx="2317750" cy="2739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sz="2400" dirty="0" smtClean="0"/>
              <a:t>Verify </a:t>
            </a:r>
            <a:r>
              <a:rPr lang="en-US" sz="2400" dirty="0"/>
              <a:t>Certificate using </a:t>
            </a:r>
            <a:r>
              <a:rPr lang="en-US" sz="2400" i="1" dirty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i="1" baseline="-25000" dirty="0">
                <a:solidFill>
                  <a:srgbClr val="008000"/>
                </a:solidFill>
                <a:latin typeface="Times New Roman"/>
                <a:cs typeface="Times New Roman"/>
              </a:rPr>
              <a:t>CA</a:t>
            </a:r>
            <a:r>
              <a:rPr lang="en-US" sz="2400" dirty="0"/>
              <a:t> </a:t>
            </a:r>
          </a:p>
          <a:p>
            <a:pPr algn="r"/>
            <a:endParaRPr lang="en-US" sz="1400" dirty="0" smtClean="0"/>
          </a:p>
          <a:p>
            <a:pPr algn="r"/>
            <a:r>
              <a:rPr lang="en-US" sz="2400" dirty="0" smtClean="0"/>
              <a:t>Check identity matches URL</a:t>
            </a:r>
          </a:p>
          <a:p>
            <a:pPr algn="r"/>
            <a:endParaRPr lang="en-US" sz="1400" dirty="0" smtClean="0"/>
          </a:p>
          <a:p>
            <a:pPr algn="r"/>
            <a:r>
              <a:rPr lang="en-US" sz="2400" dirty="0" smtClean="0"/>
              <a:t>Generate </a:t>
            </a:r>
            <a:r>
              <a:rPr lang="en-US" sz="2400" dirty="0"/>
              <a:t>random </a:t>
            </a:r>
            <a:r>
              <a:rPr lang="en-US"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</a:p>
        </p:txBody>
      </p:sp>
      <p:sp>
        <p:nvSpPr>
          <p:cNvPr id="144398" name="Line 14"/>
          <p:cNvSpPr>
            <a:spLocks noChangeShapeType="1"/>
          </p:cNvSpPr>
          <p:nvPr/>
        </p:nvSpPr>
        <p:spPr bwMode="auto">
          <a:xfrm flipH="1" flipV="1">
            <a:off x="2616584" y="3274965"/>
            <a:ext cx="5099050" cy="138113"/>
          </a:xfrm>
          <a:prstGeom prst="line">
            <a:avLst/>
          </a:prstGeom>
          <a:noFill/>
          <a:ln w="38100" cmpd="sng">
            <a:solidFill>
              <a:schemeClr val="accent3">
                <a:lumMod val="75000"/>
              </a:schemeClr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399" name="Text Box 15"/>
          <p:cNvSpPr txBox="1">
            <a:spLocks noChangeArrowheads="1"/>
          </p:cNvSpPr>
          <p:nvPr/>
        </p:nvSpPr>
        <p:spPr bwMode="auto">
          <a:xfrm>
            <a:off x="4503655" y="3168734"/>
            <a:ext cx="1295570" cy="507831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bIns="9144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008000"/>
                </a:solidFill>
                <a:latin typeface="Times New Roman"/>
                <a:cs typeface="Times New Roman"/>
              </a:rPr>
              <a:t>E</a:t>
            </a:r>
            <a:r>
              <a:rPr lang="en-US" sz="2400" baseline="-25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KU</a:t>
            </a:r>
            <a:r>
              <a:rPr lang="en-US" sz="2400" baseline="-40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S</a:t>
            </a:r>
            <a:r>
              <a:rPr lang="en-US" sz="2400" baseline="-25000" dirty="0" smtClean="0">
                <a:solidFill>
                  <a:srgbClr val="008000"/>
                </a:solidFill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Times New Roman"/>
                <a:cs typeface="Times New Roman"/>
              </a:rPr>
              <a:t>(</a:t>
            </a:r>
            <a:r>
              <a:rPr lang="en-US" sz="2400" b="1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44400" name="Text Box 16"/>
          <p:cNvSpPr txBox="1">
            <a:spLocks noChangeArrowheads="1"/>
          </p:cNvSpPr>
          <p:nvPr/>
        </p:nvSpPr>
        <p:spPr bwMode="auto">
          <a:xfrm>
            <a:off x="7851776" y="3085922"/>
            <a:ext cx="1216025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400" dirty="0" err="1" smtClean="0"/>
              <a:t>Decryptusing</a:t>
            </a:r>
            <a:r>
              <a:rPr lang="en-US" sz="2400" dirty="0" smtClean="0"/>
              <a:t> </a:t>
            </a:r>
            <a:r>
              <a:rPr lang="en-US" sz="2400" i="1" dirty="0">
                <a:solidFill>
                  <a:srgbClr val="FF0000"/>
                </a:solidFill>
                <a:latin typeface="Times New Roman"/>
                <a:cs typeface="Times New Roman"/>
              </a:rPr>
              <a:t>KR</a:t>
            </a:r>
            <a:r>
              <a:rPr lang="en-US" sz="2400" i="1" baseline="-25000" dirty="0">
                <a:solidFill>
                  <a:srgbClr val="FF0000"/>
                </a:solidFill>
                <a:latin typeface="Times New Roman"/>
                <a:cs typeface="Times New Roman"/>
              </a:rPr>
              <a:t>S</a:t>
            </a:r>
          </a:p>
        </p:txBody>
      </p:sp>
      <p:sp>
        <p:nvSpPr>
          <p:cNvPr id="144402" name="Line 18"/>
          <p:cNvSpPr>
            <a:spLocks noChangeShapeType="1"/>
          </p:cNvSpPr>
          <p:nvPr/>
        </p:nvSpPr>
        <p:spPr bwMode="auto">
          <a:xfrm>
            <a:off x="2590800" y="3767236"/>
            <a:ext cx="5105400" cy="0"/>
          </a:xfrm>
          <a:prstGeom prst="line">
            <a:avLst/>
          </a:prstGeom>
          <a:noFill/>
          <a:ln w="57150" cmpd="thinThick">
            <a:solidFill>
              <a:srgbClr val="FF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4403" name="Text Box 19"/>
          <p:cNvSpPr txBox="1">
            <a:spLocks noChangeArrowheads="1"/>
          </p:cNvSpPr>
          <p:nvPr/>
        </p:nvSpPr>
        <p:spPr bwMode="auto">
          <a:xfrm>
            <a:off x="3598453" y="3980613"/>
            <a:ext cx="317728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8BB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Secure channel using </a:t>
            </a:r>
            <a:r>
              <a:rPr lang="en-US" sz="2400" b="1" i="1" dirty="0">
                <a:solidFill>
                  <a:srgbClr val="FF0000"/>
                </a:solidFill>
                <a:latin typeface="Times New Roman"/>
                <a:cs typeface="Times New Roman"/>
              </a:rPr>
              <a:t>K</a:t>
            </a:r>
          </a:p>
        </p:txBody>
      </p:sp>
      <p:sp>
        <p:nvSpPr>
          <p:cNvPr id="3" name="Rectangle 2"/>
          <p:cNvSpPr/>
          <p:nvPr/>
        </p:nvSpPr>
        <p:spPr>
          <a:xfrm>
            <a:off x="2501174" y="4615483"/>
            <a:ext cx="3495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Simplified TLS Handshake Protocol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66080" y="1634040"/>
              <a:ext cx="7387920" cy="2854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5280" y="1626480"/>
                <a:ext cx="7407360" cy="287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64514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4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144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44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4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4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4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96" grpId="0" autoUpdateAnimBg="0"/>
      <p:bldP spid="144398" grpId="0" animBg="1"/>
      <p:bldP spid="144399" grpId="0" animBg="1"/>
      <p:bldP spid="144400" grpId="0" autoUpdateAnimBg="0"/>
      <p:bldP spid="144402" grpId="0" animBg="1"/>
      <p:bldP spid="144403" grpId="0"/>
    </p:bldLst>
  </p:timing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80"/>
      </a:hlink>
      <a:folHlink>
        <a:srgbClr val="0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11467</TotalTime>
  <Words>441</Words>
  <Application>Microsoft Macintosh PowerPoint</Application>
  <PresentationFormat>On-screen Show (16:9)</PresentationFormat>
  <Paragraphs>85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Upcoming Schedule</vt:lpstr>
      <vt:lpstr>“Hard” Problems</vt:lpstr>
      <vt:lpstr>PowerPoint Presentation</vt:lpstr>
      <vt:lpstr>Why do cryptosystems fail in practice?</vt:lpstr>
      <vt:lpstr>Trusting Software</vt:lpstr>
      <vt:lpstr>PowerPoint Presentation</vt:lpstr>
      <vt:lpstr>PowerPoint Presentation</vt:lpstr>
      <vt:lpstr>SSL (Secure Sockets Layer)</vt:lpstr>
      <vt:lpstr>SSL (Secure Sockets Layer)</vt:lpstr>
      <vt:lpstr>PowerPoint Presentation</vt:lpstr>
      <vt:lpstr>Certificates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72</cp:revision>
  <cp:lastPrinted>2015-09-09T17:15:50Z</cp:lastPrinted>
  <dcterms:created xsi:type="dcterms:W3CDTF">2015-01-10T23:57:16Z</dcterms:created>
  <dcterms:modified xsi:type="dcterms:W3CDTF">2015-09-09T19:45:06Z</dcterms:modified>
</cp:coreProperties>
</file>

<file path=docProps/thumbnail.jpeg>
</file>